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257" r:id="rId5"/>
    <p:sldId id="260" r:id="rId6"/>
    <p:sldId id="277" r:id="rId7"/>
    <p:sldId id="278" r:id="rId8"/>
    <p:sldId id="280" r:id="rId9"/>
    <p:sldId id="262" r:id="rId10"/>
    <p:sldId id="261" r:id="rId11"/>
    <p:sldId id="281" r:id="rId12"/>
    <p:sldId id="282" r:id="rId13"/>
    <p:sldId id="283" r:id="rId14"/>
    <p:sldId id="284" r:id="rId15"/>
    <p:sldId id="259" r:id="rId16"/>
    <p:sldId id="279" r:id="rId17"/>
    <p:sldId id="285" r:id="rId18"/>
    <p:sldId id="298" r:id="rId19"/>
    <p:sldId id="299" r:id="rId20"/>
    <p:sldId id="300" r:id="rId21"/>
    <p:sldId id="301" r:id="rId22"/>
    <p:sldId id="287" r:id="rId23"/>
    <p:sldId id="302" r:id="rId24"/>
    <p:sldId id="286" r:id="rId25"/>
    <p:sldId id="289" r:id="rId26"/>
    <p:sldId id="303" r:id="rId27"/>
    <p:sldId id="290" r:id="rId28"/>
    <p:sldId id="304" r:id="rId29"/>
    <p:sldId id="305" r:id="rId30"/>
    <p:sldId id="306" r:id="rId31"/>
    <p:sldId id="307" r:id="rId32"/>
    <p:sldId id="308" r:id="rId33"/>
    <p:sldId id="309" r:id="rId34"/>
    <p:sldId id="310" r:id="rId35"/>
    <p:sldId id="311" r:id="rId36"/>
    <p:sldId id="2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9DBBF2-DCC9-49C3-9E6E-6B86E5178A91}" v="990" dt="2020-03-12T04:10:06.375"/>
    <p1510:client id="{0E073E16-0800-EEEC-558F-04B0EB395043}" v="215" dt="2020-03-12T19:37:59.336"/>
    <p1510:client id="{47337369-46BF-45B8-85CB-A6C8D1DB33BA}" v="2956" dt="2020-03-12T23:46:16.817"/>
    <p1510:client id="{4A62ED66-FAD8-A4F2-3BE4-92406EFC0040}" v="1249" dt="2020-03-12T15:48:14.551"/>
    <p1510:client id="{72F65858-EB3C-426A-8290-6D9962EC27C8}" v="48" dt="2020-03-12T22:05:14.787"/>
    <p1510:client id="{BF82A4A2-582A-FF8F-469F-E61DD4B5D943}" v="40" dt="2020-03-12T20:45:55.5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l Klo [sc19jdk]" userId="549a8191-33f5-427a-b1fd-6c96013f7119" providerId="ADAL" clId="{47337369-46BF-45B8-85CB-A6C8D1DB33BA}"/>
    <pc:docChg chg="undo custSel delSld modSld sldOrd">
      <pc:chgData name="Joel Klo [sc19jdk]" userId="549a8191-33f5-427a-b1fd-6c96013f7119" providerId="ADAL" clId="{47337369-46BF-45B8-85CB-A6C8D1DB33BA}" dt="2020-03-12T23:46:09.931" v="4081"/>
      <pc:docMkLst>
        <pc:docMk/>
      </pc:docMkLst>
      <pc:sldChg chg="addSp delSp modSp modTransition delAnim modAnim modNotesTx">
        <pc:chgData name="Joel Klo [sc19jdk]" userId="549a8191-33f5-427a-b1fd-6c96013f7119" providerId="ADAL" clId="{47337369-46BF-45B8-85CB-A6C8D1DB33BA}" dt="2020-03-12T17:27:14.282" v="1532"/>
        <pc:sldMkLst>
          <pc:docMk/>
          <pc:sldMk cId="441446154" sldId="257"/>
        </pc:sldMkLst>
        <pc:picChg chg="del">
          <ac:chgData name="Joel Klo [sc19jdk]" userId="549a8191-33f5-427a-b1fd-6c96013f7119" providerId="ADAL" clId="{47337369-46BF-45B8-85CB-A6C8D1DB33BA}" dt="2020-03-12T09:29:46.581" v="120" actId="478"/>
          <ac:picMkLst>
            <pc:docMk/>
            <pc:sldMk cId="441446154" sldId="257"/>
            <ac:picMk id="4" creationId="{3E9E62DC-FA60-4F62-8947-4BD876ACE9F4}"/>
          </ac:picMkLst>
        </pc:picChg>
        <pc:picChg chg="add mod">
          <ac:chgData name="Joel Klo [sc19jdk]" userId="549a8191-33f5-427a-b1fd-6c96013f7119" providerId="ADAL" clId="{47337369-46BF-45B8-85CB-A6C8D1DB33BA}" dt="2020-03-12T17:27:14.282" v="1532"/>
          <ac:picMkLst>
            <pc:docMk/>
            <pc:sldMk cId="441446154" sldId="257"/>
            <ac:picMk id="4" creationId="{86A3B428-2B85-483B-B229-12CB0284164A}"/>
          </ac:picMkLst>
        </pc:picChg>
        <pc:picChg chg="add del mod">
          <ac:chgData name="Joel Klo [sc19jdk]" userId="549a8191-33f5-427a-b1fd-6c96013f7119" providerId="ADAL" clId="{47337369-46BF-45B8-85CB-A6C8D1DB33BA}" dt="2020-03-12T09:42:39.393" v="122"/>
          <ac:picMkLst>
            <pc:docMk/>
            <pc:sldMk cId="441446154" sldId="257"/>
            <ac:picMk id="5" creationId="{0EEBA2BC-0E50-41AE-85F6-8EFCAB743F86}"/>
          </ac:picMkLst>
        </pc:picChg>
        <pc:picChg chg="add del mod">
          <ac:chgData name="Joel Klo [sc19jdk]" userId="549a8191-33f5-427a-b1fd-6c96013f7119" providerId="ADAL" clId="{47337369-46BF-45B8-85CB-A6C8D1DB33BA}" dt="2020-03-12T10:43:17.401" v="124"/>
          <ac:picMkLst>
            <pc:docMk/>
            <pc:sldMk cId="441446154" sldId="257"/>
            <ac:picMk id="6" creationId="{EA82B5C9-87FB-42C2-9D7F-037E9E0DF98C}"/>
          </ac:picMkLst>
        </pc:picChg>
      </pc:sldChg>
      <pc:sldChg chg="addSp delSp modSp modTransition modAnim modNotesTx">
        <pc:chgData name="Joel Klo [sc19jdk]" userId="549a8191-33f5-427a-b1fd-6c96013f7119" providerId="ADAL" clId="{47337369-46BF-45B8-85CB-A6C8D1DB33BA}" dt="2020-03-12T18:15:36.492" v="3998"/>
        <pc:sldMkLst>
          <pc:docMk/>
          <pc:sldMk cId="1463440396" sldId="259"/>
        </pc:sldMkLst>
        <pc:picChg chg="add del mod">
          <ac:chgData name="Joel Klo [sc19jdk]" userId="549a8191-33f5-427a-b1fd-6c96013f7119" providerId="ADAL" clId="{47337369-46BF-45B8-85CB-A6C8D1DB33BA}" dt="2020-03-12T09:42:39.393" v="122"/>
          <ac:picMkLst>
            <pc:docMk/>
            <pc:sldMk cId="1463440396" sldId="259"/>
            <ac:picMk id="4" creationId="{8DFFD5B5-314C-4593-B4E6-8B1DECCB0D17}"/>
          </ac:picMkLst>
        </pc:picChg>
        <pc:picChg chg="add del mod">
          <ac:chgData name="Joel Klo [sc19jdk]" userId="549a8191-33f5-427a-b1fd-6c96013f7119" providerId="ADAL" clId="{47337369-46BF-45B8-85CB-A6C8D1DB33BA}" dt="2020-03-12T18:14:29.643" v="3991"/>
          <ac:picMkLst>
            <pc:docMk/>
            <pc:sldMk cId="1463440396" sldId="259"/>
            <ac:picMk id="4" creationId="{9BA57C0B-68BC-44AE-B04C-1D177F05D4B5}"/>
          </ac:picMkLst>
        </pc:picChg>
        <pc:picChg chg="add del mod">
          <ac:chgData name="Joel Klo [sc19jdk]" userId="549a8191-33f5-427a-b1fd-6c96013f7119" providerId="ADAL" clId="{47337369-46BF-45B8-85CB-A6C8D1DB33BA}" dt="2020-03-12T18:14:43.144" v="3993"/>
          <ac:picMkLst>
            <pc:docMk/>
            <pc:sldMk cId="1463440396" sldId="259"/>
            <ac:picMk id="5" creationId="{D2C58FBD-2428-49CC-B304-48E470D92221}"/>
          </ac:picMkLst>
        </pc:picChg>
        <pc:picChg chg="add del mod">
          <ac:chgData name="Joel Klo [sc19jdk]" userId="549a8191-33f5-427a-b1fd-6c96013f7119" providerId="ADAL" clId="{47337369-46BF-45B8-85CB-A6C8D1DB33BA}" dt="2020-03-12T10:43:17.401" v="124"/>
          <ac:picMkLst>
            <pc:docMk/>
            <pc:sldMk cId="1463440396" sldId="259"/>
            <ac:picMk id="5" creationId="{E01D1E79-7738-4447-9B11-314B9695B658}"/>
          </ac:picMkLst>
        </pc:picChg>
        <pc:picChg chg="add del mod">
          <ac:chgData name="Joel Klo [sc19jdk]" userId="549a8191-33f5-427a-b1fd-6c96013f7119" providerId="ADAL" clId="{47337369-46BF-45B8-85CB-A6C8D1DB33BA}" dt="2020-03-12T18:14:56.878" v="3995"/>
          <ac:picMkLst>
            <pc:docMk/>
            <pc:sldMk cId="1463440396" sldId="259"/>
            <ac:picMk id="6" creationId="{391DE7C6-F8F2-4C48-99A8-AF7B43A33B3B}"/>
          </ac:picMkLst>
        </pc:picChg>
        <pc:picChg chg="add del mod">
          <ac:chgData name="Joel Klo [sc19jdk]" userId="549a8191-33f5-427a-b1fd-6c96013f7119" providerId="ADAL" clId="{47337369-46BF-45B8-85CB-A6C8D1DB33BA}" dt="2020-03-12T18:15:11.645" v="3997"/>
          <ac:picMkLst>
            <pc:docMk/>
            <pc:sldMk cId="1463440396" sldId="259"/>
            <ac:picMk id="7" creationId="{33960228-99D0-46D3-90F6-067D8E4919D8}"/>
          </ac:picMkLst>
        </pc:picChg>
        <pc:picChg chg="add mod">
          <ac:chgData name="Joel Klo [sc19jdk]" userId="549a8191-33f5-427a-b1fd-6c96013f7119" providerId="ADAL" clId="{47337369-46BF-45B8-85CB-A6C8D1DB33BA}" dt="2020-03-12T18:15:36.492" v="3998"/>
          <ac:picMkLst>
            <pc:docMk/>
            <pc:sldMk cId="1463440396" sldId="259"/>
            <ac:picMk id="8" creationId="{D6592335-A0A3-4922-9FF0-891273E07457}"/>
          </ac:picMkLst>
        </pc:picChg>
      </pc:sldChg>
      <pc:sldChg chg="addSp delSp modSp modTransition modAnim modNotesTx">
        <pc:chgData name="Joel Klo [sc19jdk]" userId="549a8191-33f5-427a-b1fd-6c96013f7119" providerId="ADAL" clId="{47337369-46BF-45B8-85CB-A6C8D1DB33BA}" dt="2020-03-12T17:27:46.866" v="1533"/>
        <pc:sldMkLst>
          <pc:docMk/>
          <pc:sldMk cId="912526481" sldId="260"/>
        </pc:sldMkLst>
        <pc:picChg chg="add mod">
          <ac:chgData name="Joel Klo [sc19jdk]" userId="549a8191-33f5-427a-b1fd-6c96013f7119" providerId="ADAL" clId="{47337369-46BF-45B8-85CB-A6C8D1DB33BA}" dt="2020-03-12T17:27:46.866" v="1533"/>
          <ac:picMkLst>
            <pc:docMk/>
            <pc:sldMk cId="912526481" sldId="260"/>
            <ac:picMk id="4" creationId="{74A63189-901C-4955-BBB7-D06125BEF5FC}"/>
          </ac:picMkLst>
        </pc:picChg>
        <pc:picChg chg="add del mod">
          <ac:chgData name="Joel Klo [sc19jdk]" userId="549a8191-33f5-427a-b1fd-6c96013f7119" providerId="ADAL" clId="{47337369-46BF-45B8-85CB-A6C8D1DB33BA}" dt="2020-03-12T09:42:39.393" v="122"/>
          <ac:picMkLst>
            <pc:docMk/>
            <pc:sldMk cId="912526481" sldId="260"/>
            <ac:picMk id="4" creationId="{E93C76F8-21E4-42E7-BF82-3B703B7CB7D2}"/>
          </ac:picMkLst>
        </pc:picChg>
        <pc:picChg chg="add del mod">
          <ac:chgData name="Joel Klo [sc19jdk]" userId="549a8191-33f5-427a-b1fd-6c96013f7119" providerId="ADAL" clId="{47337369-46BF-45B8-85CB-A6C8D1DB33BA}" dt="2020-03-12T10:43:17.401" v="124"/>
          <ac:picMkLst>
            <pc:docMk/>
            <pc:sldMk cId="912526481" sldId="260"/>
            <ac:picMk id="5" creationId="{94EC4EFB-B145-460D-8330-168A3ADBEB46}"/>
          </ac:picMkLst>
        </pc:picChg>
      </pc:sldChg>
      <pc:sldChg chg="addSp delSp modSp modTransition modAnim modNotesTx">
        <pc:chgData name="Joel Klo [sc19jdk]" userId="549a8191-33f5-427a-b1fd-6c96013f7119" providerId="ADAL" clId="{47337369-46BF-45B8-85CB-A6C8D1DB33BA}" dt="2020-03-12T18:11:43.475" v="3986"/>
        <pc:sldMkLst>
          <pc:docMk/>
          <pc:sldMk cId="1651842940" sldId="261"/>
        </pc:sldMkLst>
        <pc:picChg chg="add del mod">
          <ac:chgData name="Joel Klo [sc19jdk]" userId="549a8191-33f5-427a-b1fd-6c96013f7119" providerId="ADAL" clId="{47337369-46BF-45B8-85CB-A6C8D1DB33BA}" dt="2020-03-12T18:10:07.901" v="3983"/>
          <ac:picMkLst>
            <pc:docMk/>
            <pc:sldMk cId="1651842940" sldId="261"/>
            <ac:picMk id="3" creationId="{1712A00E-1921-41F9-92A0-062E83909DA7}"/>
          </ac:picMkLst>
        </pc:picChg>
        <pc:picChg chg="add del mod">
          <ac:chgData name="Joel Klo [sc19jdk]" userId="549a8191-33f5-427a-b1fd-6c96013f7119" providerId="ADAL" clId="{47337369-46BF-45B8-85CB-A6C8D1DB33BA}" dt="2020-03-12T09:42:39.393" v="122"/>
          <ac:picMkLst>
            <pc:docMk/>
            <pc:sldMk cId="1651842940" sldId="261"/>
            <ac:picMk id="3" creationId="{B090D8C7-C614-4922-B32F-79246F6FBFE8}"/>
          </ac:picMkLst>
        </pc:picChg>
        <pc:picChg chg="add del mod">
          <ac:chgData name="Joel Klo [sc19jdk]" userId="549a8191-33f5-427a-b1fd-6c96013f7119" providerId="ADAL" clId="{47337369-46BF-45B8-85CB-A6C8D1DB33BA}" dt="2020-03-12T10:43:17.401" v="124"/>
          <ac:picMkLst>
            <pc:docMk/>
            <pc:sldMk cId="1651842940" sldId="261"/>
            <ac:picMk id="4" creationId="{39555DEB-5F36-4D14-A284-B40920426F48}"/>
          </ac:picMkLst>
        </pc:picChg>
        <pc:picChg chg="add del mod">
          <ac:chgData name="Joel Klo [sc19jdk]" userId="549a8191-33f5-427a-b1fd-6c96013f7119" providerId="ADAL" clId="{47337369-46BF-45B8-85CB-A6C8D1DB33BA}" dt="2020-03-12T18:11:03.719" v="3985"/>
          <ac:picMkLst>
            <pc:docMk/>
            <pc:sldMk cId="1651842940" sldId="261"/>
            <ac:picMk id="4" creationId="{DEB1A50E-3032-42D3-9588-9D1B8A19128A}"/>
          </ac:picMkLst>
        </pc:picChg>
        <pc:picChg chg="add mod">
          <ac:chgData name="Joel Klo [sc19jdk]" userId="549a8191-33f5-427a-b1fd-6c96013f7119" providerId="ADAL" clId="{47337369-46BF-45B8-85CB-A6C8D1DB33BA}" dt="2020-03-12T18:11:43.475" v="3986"/>
          <ac:picMkLst>
            <pc:docMk/>
            <pc:sldMk cId="1651842940" sldId="261"/>
            <ac:picMk id="6" creationId="{D8DA2E3E-4B25-46A1-AA31-BAB1D239A505}"/>
          </ac:picMkLst>
        </pc:picChg>
      </pc:sldChg>
      <pc:sldChg chg="addSp delSp modSp modTransition modAnim modNotesTx">
        <pc:chgData name="Joel Klo [sc19jdk]" userId="549a8191-33f5-427a-b1fd-6c96013f7119" providerId="ADAL" clId="{47337369-46BF-45B8-85CB-A6C8D1DB33BA}" dt="2020-03-12T18:08:53.233" v="3980"/>
        <pc:sldMkLst>
          <pc:docMk/>
          <pc:sldMk cId="2003187811" sldId="262"/>
        </pc:sldMkLst>
        <pc:picChg chg="add mod">
          <ac:chgData name="Joel Klo [sc19jdk]" userId="549a8191-33f5-427a-b1fd-6c96013f7119" providerId="ADAL" clId="{47337369-46BF-45B8-85CB-A6C8D1DB33BA}" dt="2020-03-12T18:08:53.233" v="3980"/>
          <ac:picMkLst>
            <pc:docMk/>
            <pc:sldMk cId="2003187811" sldId="262"/>
            <ac:picMk id="2" creationId="{32CFD183-402F-4854-8523-D018592F2783}"/>
          </ac:picMkLst>
        </pc:picChg>
        <pc:picChg chg="add del mod">
          <ac:chgData name="Joel Klo [sc19jdk]" userId="549a8191-33f5-427a-b1fd-6c96013f7119" providerId="ADAL" clId="{47337369-46BF-45B8-85CB-A6C8D1DB33BA}" dt="2020-03-12T09:42:39.393" v="122"/>
          <ac:picMkLst>
            <pc:docMk/>
            <pc:sldMk cId="2003187811" sldId="262"/>
            <ac:picMk id="2" creationId="{D7AA08E3-F23D-4615-8A3B-40C6A11F536A}"/>
          </ac:picMkLst>
        </pc:picChg>
        <pc:picChg chg="add del mod">
          <ac:chgData name="Joel Klo [sc19jdk]" userId="549a8191-33f5-427a-b1fd-6c96013f7119" providerId="ADAL" clId="{47337369-46BF-45B8-85CB-A6C8D1DB33BA}" dt="2020-03-12T10:43:17.401" v="124"/>
          <ac:picMkLst>
            <pc:docMk/>
            <pc:sldMk cId="2003187811" sldId="262"/>
            <ac:picMk id="4" creationId="{8092327D-435D-4493-B3E9-C919C7C9E7BC}"/>
          </ac:picMkLst>
        </pc:picChg>
      </pc:sldChg>
      <pc:sldChg chg="modTransition">
        <pc:chgData name="Joel Klo [sc19jdk]" userId="549a8191-33f5-427a-b1fd-6c96013f7119" providerId="ADAL" clId="{47337369-46BF-45B8-85CB-A6C8D1DB33BA}" dt="2020-03-12T10:43:17.401" v="124"/>
        <pc:sldMkLst>
          <pc:docMk/>
          <pc:sldMk cId="1476405458" sldId="263"/>
        </pc:sldMkLst>
      </pc:sldChg>
      <pc:sldChg chg="modTransition">
        <pc:chgData name="Joel Klo [sc19jdk]" userId="549a8191-33f5-427a-b1fd-6c96013f7119" providerId="ADAL" clId="{47337369-46BF-45B8-85CB-A6C8D1DB33BA}" dt="2020-03-12T10:43:17.401" v="124"/>
        <pc:sldMkLst>
          <pc:docMk/>
          <pc:sldMk cId="1920475168" sldId="264"/>
        </pc:sldMkLst>
      </pc:sldChg>
      <pc:sldChg chg="modTransition">
        <pc:chgData name="Joel Klo [sc19jdk]" userId="549a8191-33f5-427a-b1fd-6c96013f7119" providerId="ADAL" clId="{47337369-46BF-45B8-85CB-A6C8D1DB33BA}" dt="2020-03-12T10:43:17.401" v="124"/>
        <pc:sldMkLst>
          <pc:docMk/>
          <pc:sldMk cId="746934166" sldId="265"/>
        </pc:sldMkLst>
      </pc:sldChg>
      <pc:sldChg chg="del modTransition">
        <pc:chgData name="Joel Klo [sc19jdk]" userId="549a8191-33f5-427a-b1fd-6c96013f7119" providerId="ADAL" clId="{47337369-46BF-45B8-85CB-A6C8D1DB33BA}" dt="2020-03-12T23:26:30.362" v="4012" actId="2696"/>
        <pc:sldMkLst>
          <pc:docMk/>
          <pc:sldMk cId="1680611247" sldId="266"/>
        </pc:sldMkLst>
      </pc:sldChg>
      <pc:sldChg chg="addSp modSp modTransition">
        <pc:chgData name="Joel Klo [sc19jdk]" userId="549a8191-33f5-427a-b1fd-6c96013f7119" providerId="ADAL" clId="{47337369-46BF-45B8-85CB-A6C8D1DB33BA}" dt="2020-03-12T23:38:00.892" v="4064"/>
        <pc:sldMkLst>
          <pc:docMk/>
          <pc:sldMk cId="878654852" sldId="275"/>
        </pc:sldMkLst>
        <pc:picChg chg="add mod">
          <ac:chgData name="Joel Klo [sc19jdk]" userId="549a8191-33f5-427a-b1fd-6c96013f7119" providerId="ADAL" clId="{47337369-46BF-45B8-85CB-A6C8D1DB33BA}" dt="2020-03-12T23:38:00.892" v="4064"/>
          <ac:picMkLst>
            <pc:docMk/>
            <pc:sldMk cId="878654852" sldId="275"/>
            <ac:picMk id="2" creationId="{27B8F94F-39A4-424E-A6A1-D16FA8B7567A}"/>
          </ac:picMkLst>
        </pc:picChg>
      </pc:sldChg>
      <pc:sldChg chg="modTransition">
        <pc:chgData name="Joel Klo [sc19jdk]" userId="549a8191-33f5-427a-b1fd-6c96013f7119" providerId="ADAL" clId="{47337369-46BF-45B8-85CB-A6C8D1DB33BA}" dt="2020-03-12T10:43:17.401" v="124"/>
        <pc:sldMkLst>
          <pc:docMk/>
          <pc:sldMk cId="1454540792" sldId="276"/>
        </pc:sldMkLst>
      </pc:sldChg>
      <pc:sldChg chg="addSp delSp modSp modTransition modAnim modNotesTx">
        <pc:chgData name="Joel Klo [sc19jdk]" userId="549a8191-33f5-427a-b1fd-6c96013f7119" providerId="ADAL" clId="{47337369-46BF-45B8-85CB-A6C8D1DB33BA}" dt="2020-03-12T17:45:24.985" v="1961"/>
        <pc:sldMkLst>
          <pc:docMk/>
          <pc:sldMk cId="3983551267" sldId="277"/>
        </pc:sldMkLst>
        <pc:spChg chg="mod">
          <ac:chgData name="Joel Klo [sc19jdk]" userId="549a8191-33f5-427a-b1fd-6c96013f7119" providerId="ADAL" clId="{47337369-46BF-45B8-85CB-A6C8D1DB33BA}" dt="2020-03-12T17:22:45.044" v="1043" actId="20577"/>
          <ac:spMkLst>
            <pc:docMk/>
            <pc:sldMk cId="3983551267" sldId="277"/>
            <ac:spMk id="2" creationId="{00000000-0000-0000-0000-000000000000}"/>
          </ac:spMkLst>
        </pc:spChg>
        <pc:picChg chg="add del mod">
          <ac:chgData name="Joel Klo [sc19jdk]" userId="549a8191-33f5-427a-b1fd-6c96013f7119" providerId="ADAL" clId="{47337369-46BF-45B8-85CB-A6C8D1DB33BA}" dt="2020-03-12T09:42:39.393" v="122"/>
          <ac:picMkLst>
            <pc:docMk/>
            <pc:sldMk cId="3983551267" sldId="277"/>
            <ac:picMk id="4" creationId="{589433F3-2579-4AFB-97E7-759F36A43DBC}"/>
          </ac:picMkLst>
        </pc:picChg>
        <pc:picChg chg="add del mod">
          <ac:chgData name="Joel Klo [sc19jdk]" userId="549a8191-33f5-427a-b1fd-6c96013f7119" providerId="ADAL" clId="{47337369-46BF-45B8-85CB-A6C8D1DB33BA}" dt="2020-03-12T17:34:10.550" v="1789"/>
          <ac:picMkLst>
            <pc:docMk/>
            <pc:sldMk cId="3983551267" sldId="277"/>
            <ac:picMk id="4" creationId="{864A2A9A-564B-480C-9F1E-34E03E198CA1}"/>
          </ac:picMkLst>
        </pc:picChg>
        <pc:picChg chg="add del mod">
          <ac:chgData name="Joel Klo [sc19jdk]" userId="549a8191-33f5-427a-b1fd-6c96013f7119" providerId="ADAL" clId="{47337369-46BF-45B8-85CB-A6C8D1DB33BA}" dt="2020-03-12T10:43:17.401" v="124"/>
          <ac:picMkLst>
            <pc:docMk/>
            <pc:sldMk cId="3983551267" sldId="277"/>
            <ac:picMk id="5" creationId="{B85DC607-D221-4F80-A077-4DC6ECDC8B37}"/>
          </ac:picMkLst>
        </pc:picChg>
        <pc:picChg chg="add del mod">
          <ac:chgData name="Joel Klo [sc19jdk]" userId="549a8191-33f5-427a-b1fd-6c96013f7119" providerId="ADAL" clId="{47337369-46BF-45B8-85CB-A6C8D1DB33BA}" dt="2020-03-12T17:39:23.197" v="1955"/>
          <ac:picMkLst>
            <pc:docMk/>
            <pc:sldMk cId="3983551267" sldId="277"/>
            <ac:picMk id="5" creationId="{E2EE59BE-3FB0-4B3B-9B35-D182FD07DCAF}"/>
          </ac:picMkLst>
        </pc:picChg>
        <pc:picChg chg="add del mod">
          <ac:chgData name="Joel Klo [sc19jdk]" userId="549a8191-33f5-427a-b1fd-6c96013f7119" providerId="ADAL" clId="{47337369-46BF-45B8-85CB-A6C8D1DB33BA}" dt="2020-03-12T17:39:28.330" v="1956"/>
          <ac:picMkLst>
            <pc:docMk/>
            <pc:sldMk cId="3983551267" sldId="277"/>
            <ac:picMk id="6" creationId="{CB391A9F-8AC0-49EA-B536-EC5B348173DB}"/>
          </ac:picMkLst>
        </pc:picChg>
        <pc:picChg chg="add del mod">
          <ac:chgData name="Joel Klo [sc19jdk]" userId="549a8191-33f5-427a-b1fd-6c96013f7119" providerId="ADAL" clId="{47337369-46BF-45B8-85CB-A6C8D1DB33BA}" dt="2020-03-12T17:43:45.055" v="1958"/>
          <ac:picMkLst>
            <pc:docMk/>
            <pc:sldMk cId="3983551267" sldId="277"/>
            <ac:picMk id="7" creationId="{6442D35A-D271-4526-A202-90F409DFCBF3}"/>
          </ac:picMkLst>
        </pc:picChg>
        <pc:picChg chg="add del mod">
          <ac:chgData name="Joel Klo [sc19jdk]" userId="549a8191-33f5-427a-b1fd-6c96013f7119" providerId="ADAL" clId="{47337369-46BF-45B8-85CB-A6C8D1DB33BA}" dt="2020-03-12T17:44:26.061" v="1960"/>
          <ac:picMkLst>
            <pc:docMk/>
            <pc:sldMk cId="3983551267" sldId="277"/>
            <ac:picMk id="8" creationId="{31AD004E-98B1-4F09-AE2A-616F6C4F827D}"/>
          </ac:picMkLst>
        </pc:picChg>
        <pc:picChg chg="add mod">
          <ac:chgData name="Joel Klo [sc19jdk]" userId="549a8191-33f5-427a-b1fd-6c96013f7119" providerId="ADAL" clId="{47337369-46BF-45B8-85CB-A6C8D1DB33BA}" dt="2020-03-12T17:45:24.985" v="1961"/>
          <ac:picMkLst>
            <pc:docMk/>
            <pc:sldMk cId="3983551267" sldId="277"/>
            <ac:picMk id="9" creationId="{64676E4A-629F-4FB2-8BB4-9B2B8D2AF902}"/>
          </ac:picMkLst>
        </pc:picChg>
      </pc:sldChg>
      <pc:sldChg chg="addSp delSp modSp modTransition modAnim modNotesTx">
        <pc:chgData name="Joel Klo [sc19jdk]" userId="549a8191-33f5-427a-b1fd-6c96013f7119" providerId="ADAL" clId="{47337369-46BF-45B8-85CB-A6C8D1DB33BA}" dt="2020-03-12T18:07:26.103" v="3978"/>
        <pc:sldMkLst>
          <pc:docMk/>
          <pc:sldMk cId="4186951077" sldId="278"/>
        </pc:sldMkLst>
        <pc:picChg chg="add del mod">
          <ac:chgData name="Joel Klo [sc19jdk]" userId="549a8191-33f5-427a-b1fd-6c96013f7119" providerId="ADAL" clId="{47337369-46BF-45B8-85CB-A6C8D1DB33BA}" dt="2020-03-12T09:42:39.393" v="122"/>
          <ac:picMkLst>
            <pc:docMk/>
            <pc:sldMk cId="4186951077" sldId="278"/>
            <ac:picMk id="4" creationId="{BCAC2958-2E9C-4AE8-A8D6-55754172B4EB}"/>
          </ac:picMkLst>
        </pc:picChg>
        <pc:picChg chg="add mod">
          <ac:chgData name="Joel Klo [sc19jdk]" userId="549a8191-33f5-427a-b1fd-6c96013f7119" providerId="ADAL" clId="{47337369-46BF-45B8-85CB-A6C8D1DB33BA}" dt="2020-03-12T18:07:26.103" v="3978"/>
          <ac:picMkLst>
            <pc:docMk/>
            <pc:sldMk cId="4186951077" sldId="278"/>
            <ac:picMk id="4" creationId="{D7F5E747-BC62-48A5-A656-B1DD3A4F3CF4}"/>
          </ac:picMkLst>
        </pc:picChg>
        <pc:picChg chg="add del mod">
          <ac:chgData name="Joel Klo [sc19jdk]" userId="549a8191-33f5-427a-b1fd-6c96013f7119" providerId="ADAL" clId="{47337369-46BF-45B8-85CB-A6C8D1DB33BA}" dt="2020-03-12T10:43:17.401" v="124"/>
          <ac:picMkLst>
            <pc:docMk/>
            <pc:sldMk cId="4186951077" sldId="278"/>
            <ac:picMk id="5" creationId="{109BC523-D230-4E65-BF10-3F37609A2CAB}"/>
          </ac:picMkLst>
        </pc:picChg>
      </pc:sldChg>
      <pc:sldChg chg="addSp delSp modSp ord modTransition modAnim">
        <pc:chgData name="Joel Klo [sc19jdk]" userId="549a8191-33f5-427a-b1fd-6c96013f7119" providerId="ADAL" clId="{47337369-46BF-45B8-85CB-A6C8D1DB33BA}" dt="2020-03-12T10:43:17.401" v="124"/>
        <pc:sldMkLst>
          <pc:docMk/>
          <pc:sldMk cId="1861764158" sldId="279"/>
        </pc:sldMkLst>
        <pc:spChg chg="mod">
          <ac:chgData name="Joel Klo [sc19jdk]" userId="549a8191-33f5-427a-b1fd-6c96013f7119" providerId="ADAL" clId="{47337369-46BF-45B8-85CB-A6C8D1DB33BA}" dt="2020-03-12T01:33:26.601" v="3" actId="20577"/>
          <ac:spMkLst>
            <pc:docMk/>
            <pc:sldMk cId="1861764158" sldId="279"/>
            <ac:spMk id="2" creationId="{00000000-0000-0000-0000-000000000000}"/>
          </ac:spMkLst>
        </pc:spChg>
        <pc:picChg chg="add del mod">
          <ac:chgData name="Joel Klo [sc19jdk]" userId="549a8191-33f5-427a-b1fd-6c96013f7119" providerId="ADAL" clId="{47337369-46BF-45B8-85CB-A6C8D1DB33BA}" dt="2020-03-12T10:43:17.401" v="124"/>
          <ac:picMkLst>
            <pc:docMk/>
            <pc:sldMk cId="1861764158" sldId="279"/>
            <ac:picMk id="3" creationId="{590B960B-72F7-4DA3-8539-7BA5BFB8C60E}"/>
          </ac:picMkLst>
        </pc:picChg>
      </pc:sldChg>
      <pc:sldChg chg="addSp delSp modSp modTransition modAnim modNotesTx">
        <pc:chgData name="Joel Klo [sc19jdk]" userId="549a8191-33f5-427a-b1fd-6c96013f7119" providerId="ADAL" clId="{47337369-46BF-45B8-85CB-A6C8D1DB33BA}" dt="2020-03-12T18:08:07.670" v="3979"/>
        <pc:sldMkLst>
          <pc:docMk/>
          <pc:sldMk cId="3512143895" sldId="280"/>
        </pc:sldMkLst>
        <pc:picChg chg="add del mod">
          <ac:chgData name="Joel Klo [sc19jdk]" userId="549a8191-33f5-427a-b1fd-6c96013f7119" providerId="ADAL" clId="{47337369-46BF-45B8-85CB-A6C8D1DB33BA}" dt="2020-03-12T09:42:39.393" v="122"/>
          <ac:picMkLst>
            <pc:docMk/>
            <pc:sldMk cId="3512143895" sldId="280"/>
            <ac:picMk id="2" creationId="{8E376437-205B-41FB-8252-E89636035A08}"/>
          </ac:picMkLst>
        </pc:picChg>
        <pc:picChg chg="add mod">
          <ac:chgData name="Joel Klo [sc19jdk]" userId="549a8191-33f5-427a-b1fd-6c96013f7119" providerId="ADAL" clId="{47337369-46BF-45B8-85CB-A6C8D1DB33BA}" dt="2020-03-12T18:08:07.670" v="3979"/>
          <ac:picMkLst>
            <pc:docMk/>
            <pc:sldMk cId="3512143895" sldId="280"/>
            <ac:picMk id="2" creationId="{9F2F68F6-E467-4877-9BC7-B776785704C1}"/>
          </ac:picMkLst>
        </pc:picChg>
        <pc:picChg chg="add del mod">
          <ac:chgData name="Joel Klo [sc19jdk]" userId="549a8191-33f5-427a-b1fd-6c96013f7119" providerId="ADAL" clId="{47337369-46BF-45B8-85CB-A6C8D1DB33BA}" dt="2020-03-12T10:43:17.401" v="124"/>
          <ac:picMkLst>
            <pc:docMk/>
            <pc:sldMk cId="3512143895" sldId="280"/>
            <ac:picMk id="4" creationId="{EECFDF9F-6F9A-4576-9422-4CE2E100A576}"/>
          </ac:picMkLst>
        </pc:picChg>
      </pc:sldChg>
      <pc:sldChg chg="addSp delSp modSp modTransition modAnim">
        <pc:chgData name="Joel Klo [sc19jdk]" userId="549a8191-33f5-427a-b1fd-6c96013f7119" providerId="ADAL" clId="{47337369-46BF-45B8-85CB-A6C8D1DB33BA}" dt="2020-03-12T18:20:37.718" v="4000"/>
        <pc:sldMkLst>
          <pc:docMk/>
          <pc:sldMk cId="1140822713" sldId="281"/>
        </pc:sldMkLst>
        <pc:picChg chg="add del mod">
          <ac:chgData name="Joel Klo [sc19jdk]" userId="549a8191-33f5-427a-b1fd-6c96013f7119" providerId="ADAL" clId="{47337369-46BF-45B8-85CB-A6C8D1DB33BA}" dt="2020-03-12T18:09:48.316" v="3982"/>
          <ac:picMkLst>
            <pc:docMk/>
            <pc:sldMk cId="1140822713" sldId="281"/>
            <ac:picMk id="3" creationId="{A1DD54B2-2DDB-47D2-9A45-9513185679B5}"/>
          </ac:picMkLst>
        </pc:picChg>
        <pc:picChg chg="add del mod">
          <ac:chgData name="Joel Klo [sc19jdk]" userId="549a8191-33f5-427a-b1fd-6c96013f7119" providerId="ADAL" clId="{47337369-46BF-45B8-85CB-A6C8D1DB33BA}" dt="2020-03-12T09:42:39.393" v="122"/>
          <ac:picMkLst>
            <pc:docMk/>
            <pc:sldMk cId="1140822713" sldId="281"/>
            <ac:picMk id="3" creationId="{EFE41CE3-9A4F-4E71-88F2-90517EF0011C}"/>
          </ac:picMkLst>
        </pc:picChg>
        <pc:picChg chg="add del mod">
          <ac:chgData name="Joel Klo [sc19jdk]" userId="549a8191-33f5-427a-b1fd-6c96013f7119" providerId="ADAL" clId="{47337369-46BF-45B8-85CB-A6C8D1DB33BA}" dt="2020-03-12T18:20:37.718" v="4000"/>
          <ac:picMkLst>
            <pc:docMk/>
            <pc:sldMk cId="1140822713" sldId="281"/>
            <ac:picMk id="4" creationId="{0C26CDC8-77C5-45C0-A9D5-AD27B48A033F}"/>
          </ac:picMkLst>
        </pc:picChg>
        <pc:picChg chg="add del mod">
          <ac:chgData name="Joel Klo [sc19jdk]" userId="549a8191-33f5-427a-b1fd-6c96013f7119" providerId="ADAL" clId="{47337369-46BF-45B8-85CB-A6C8D1DB33BA}" dt="2020-03-12T10:43:17.401" v="124"/>
          <ac:picMkLst>
            <pc:docMk/>
            <pc:sldMk cId="1140822713" sldId="281"/>
            <ac:picMk id="4" creationId="{B3A761E7-467C-4597-B801-E5A45EB52FA2}"/>
          </ac:picMkLst>
        </pc:picChg>
        <pc:picChg chg="add mod">
          <ac:chgData name="Joel Klo [sc19jdk]" userId="549a8191-33f5-427a-b1fd-6c96013f7119" providerId="ADAL" clId="{47337369-46BF-45B8-85CB-A6C8D1DB33BA}" dt="2020-03-12T18:20:37.718" v="4000"/>
          <ac:picMkLst>
            <pc:docMk/>
            <pc:sldMk cId="1140822713" sldId="281"/>
            <ac:picMk id="6" creationId="{BE675CBC-E13F-4224-BB37-93E59A111CA3}"/>
          </ac:picMkLst>
        </pc:picChg>
      </pc:sldChg>
      <pc:sldChg chg="addSp delSp modSp modTransition modAnim modNotesTx">
        <pc:chgData name="Joel Klo [sc19jdk]" userId="549a8191-33f5-427a-b1fd-6c96013f7119" providerId="ADAL" clId="{47337369-46BF-45B8-85CB-A6C8D1DB33BA}" dt="2020-03-12T18:12:34.270" v="3987"/>
        <pc:sldMkLst>
          <pc:docMk/>
          <pc:sldMk cId="2073250217" sldId="282"/>
        </pc:sldMkLst>
        <pc:picChg chg="add del mod">
          <ac:chgData name="Joel Klo [sc19jdk]" userId="549a8191-33f5-427a-b1fd-6c96013f7119" providerId="ADAL" clId="{47337369-46BF-45B8-85CB-A6C8D1DB33BA}" dt="2020-03-12T09:42:39.393" v="122"/>
          <ac:picMkLst>
            <pc:docMk/>
            <pc:sldMk cId="2073250217" sldId="282"/>
            <ac:picMk id="2" creationId="{1D07A9C6-7AC0-441A-B2D8-5D18ACA02559}"/>
          </ac:picMkLst>
        </pc:picChg>
        <pc:picChg chg="add mod">
          <ac:chgData name="Joel Klo [sc19jdk]" userId="549a8191-33f5-427a-b1fd-6c96013f7119" providerId="ADAL" clId="{47337369-46BF-45B8-85CB-A6C8D1DB33BA}" dt="2020-03-12T18:12:34.270" v="3987"/>
          <ac:picMkLst>
            <pc:docMk/>
            <pc:sldMk cId="2073250217" sldId="282"/>
            <ac:picMk id="2" creationId="{629FC697-C958-46B7-9A28-00B869A2D3B9}"/>
          </ac:picMkLst>
        </pc:picChg>
        <pc:picChg chg="add del mod">
          <ac:chgData name="Joel Klo [sc19jdk]" userId="549a8191-33f5-427a-b1fd-6c96013f7119" providerId="ADAL" clId="{47337369-46BF-45B8-85CB-A6C8D1DB33BA}" dt="2020-03-12T10:43:17.401" v="124"/>
          <ac:picMkLst>
            <pc:docMk/>
            <pc:sldMk cId="2073250217" sldId="282"/>
            <ac:picMk id="5" creationId="{FE6A28FA-1A6C-4061-B04F-075B0973D13B}"/>
          </ac:picMkLst>
        </pc:picChg>
      </pc:sldChg>
      <pc:sldChg chg="addSp delSp modSp modTransition modAnim modNotesTx">
        <pc:chgData name="Joel Klo [sc19jdk]" userId="549a8191-33f5-427a-b1fd-6c96013f7119" providerId="ADAL" clId="{47337369-46BF-45B8-85CB-A6C8D1DB33BA}" dt="2020-03-12T18:13:02.408" v="3988"/>
        <pc:sldMkLst>
          <pc:docMk/>
          <pc:sldMk cId="1638062799" sldId="283"/>
        </pc:sldMkLst>
        <pc:picChg chg="add del mod">
          <ac:chgData name="Joel Klo [sc19jdk]" userId="549a8191-33f5-427a-b1fd-6c96013f7119" providerId="ADAL" clId="{47337369-46BF-45B8-85CB-A6C8D1DB33BA}" dt="2020-03-12T09:42:39.393" v="122"/>
          <ac:picMkLst>
            <pc:docMk/>
            <pc:sldMk cId="1638062799" sldId="283"/>
            <ac:picMk id="2" creationId="{8B79C125-B9DA-4D27-B7AA-F27531011DE0}"/>
          </ac:picMkLst>
        </pc:picChg>
        <pc:picChg chg="add mod">
          <ac:chgData name="Joel Klo [sc19jdk]" userId="549a8191-33f5-427a-b1fd-6c96013f7119" providerId="ADAL" clId="{47337369-46BF-45B8-85CB-A6C8D1DB33BA}" dt="2020-03-12T18:13:02.408" v="3988"/>
          <ac:picMkLst>
            <pc:docMk/>
            <pc:sldMk cId="1638062799" sldId="283"/>
            <ac:picMk id="2" creationId="{9D742FF1-163E-4933-9F23-608003C69B2F}"/>
          </ac:picMkLst>
        </pc:picChg>
        <pc:picChg chg="add del mod">
          <ac:chgData name="Joel Klo [sc19jdk]" userId="549a8191-33f5-427a-b1fd-6c96013f7119" providerId="ADAL" clId="{47337369-46BF-45B8-85CB-A6C8D1DB33BA}" dt="2020-03-12T10:43:17.401" v="124"/>
          <ac:picMkLst>
            <pc:docMk/>
            <pc:sldMk cId="1638062799" sldId="283"/>
            <ac:picMk id="4" creationId="{FBD88E49-6D9B-485A-9101-CD0C4D9BDAD1}"/>
          </ac:picMkLst>
        </pc:picChg>
      </pc:sldChg>
      <pc:sldChg chg="addSp delSp modSp modTransition modAnim modNotesTx">
        <pc:chgData name="Joel Klo [sc19jdk]" userId="549a8191-33f5-427a-b1fd-6c96013f7119" providerId="ADAL" clId="{47337369-46BF-45B8-85CB-A6C8D1DB33BA}" dt="2020-03-12T18:13:27.275" v="3989"/>
        <pc:sldMkLst>
          <pc:docMk/>
          <pc:sldMk cId="3687683580" sldId="284"/>
        </pc:sldMkLst>
        <pc:picChg chg="add del mod">
          <ac:chgData name="Joel Klo [sc19jdk]" userId="549a8191-33f5-427a-b1fd-6c96013f7119" providerId="ADAL" clId="{47337369-46BF-45B8-85CB-A6C8D1DB33BA}" dt="2020-03-12T09:42:39.393" v="122"/>
          <ac:picMkLst>
            <pc:docMk/>
            <pc:sldMk cId="3687683580" sldId="284"/>
            <ac:picMk id="2" creationId="{10C06094-BA21-4183-853B-BDD80D83F8DF}"/>
          </ac:picMkLst>
        </pc:picChg>
        <pc:picChg chg="add mod">
          <ac:chgData name="Joel Klo [sc19jdk]" userId="549a8191-33f5-427a-b1fd-6c96013f7119" providerId="ADAL" clId="{47337369-46BF-45B8-85CB-A6C8D1DB33BA}" dt="2020-03-12T18:13:27.275" v="3989"/>
          <ac:picMkLst>
            <pc:docMk/>
            <pc:sldMk cId="3687683580" sldId="284"/>
            <ac:picMk id="2" creationId="{1E5D48E3-840A-48A0-A052-0DF71CCFD59B}"/>
          </ac:picMkLst>
        </pc:picChg>
        <pc:picChg chg="add del mod">
          <ac:chgData name="Joel Klo [sc19jdk]" userId="549a8191-33f5-427a-b1fd-6c96013f7119" providerId="ADAL" clId="{47337369-46BF-45B8-85CB-A6C8D1DB33BA}" dt="2020-03-12T10:43:17.401" v="124"/>
          <ac:picMkLst>
            <pc:docMk/>
            <pc:sldMk cId="3687683580" sldId="284"/>
            <ac:picMk id="5" creationId="{9D376D2F-D011-487B-9A47-A5B50C948AE9}"/>
          </ac:picMkLst>
        </pc:picChg>
      </pc:sldChg>
      <pc:sldChg chg="delSp modSp modTransition delAnim">
        <pc:chgData name="Joel Klo [sc19jdk]" userId="549a8191-33f5-427a-b1fd-6c96013f7119" providerId="ADAL" clId="{47337369-46BF-45B8-85CB-A6C8D1DB33BA}" dt="2020-03-12T23:29:20.305" v="4015" actId="478"/>
        <pc:sldMkLst>
          <pc:docMk/>
          <pc:sldMk cId="4290658889" sldId="285"/>
        </pc:sldMkLst>
        <pc:spChg chg="mod">
          <ac:chgData name="Joel Klo [sc19jdk]" userId="549a8191-33f5-427a-b1fd-6c96013f7119" providerId="ADAL" clId="{47337369-46BF-45B8-85CB-A6C8D1DB33BA}" dt="2020-03-12T09:13:34.194" v="65" actId="114"/>
          <ac:spMkLst>
            <pc:docMk/>
            <pc:sldMk cId="4290658889" sldId="285"/>
            <ac:spMk id="2" creationId="{00000000-0000-0000-0000-000000000000}"/>
          </ac:spMkLst>
        </pc:spChg>
        <pc:picChg chg="del">
          <ac:chgData name="Joel Klo [sc19jdk]" userId="549a8191-33f5-427a-b1fd-6c96013f7119" providerId="ADAL" clId="{47337369-46BF-45B8-85CB-A6C8D1DB33BA}" dt="2020-03-12T23:29:20.305" v="4015" actId="478"/>
          <ac:picMkLst>
            <pc:docMk/>
            <pc:sldMk cId="4290658889" sldId="285"/>
            <ac:picMk id="4" creationId="{C4309CFC-9E30-43F1-AA97-DBDEC00535B3}"/>
          </ac:picMkLst>
        </pc:picChg>
      </pc:sldChg>
      <pc:sldChg chg="delSp modTransition delAnim">
        <pc:chgData name="Joel Klo [sc19jdk]" userId="549a8191-33f5-427a-b1fd-6c96013f7119" providerId="ADAL" clId="{47337369-46BF-45B8-85CB-A6C8D1DB33BA}" dt="2020-03-12T23:32:57.125" v="4042" actId="478"/>
        <pc:sldMkLst>
          <pc:docMk/>
          <pc:sldMk cId="2313465281" sldId="286"/>
        </pc:sldMkLst>
        <pc:picChg chg="del">
          <ac:chgData name="Joel Klo [sc19jdk]" userId="549a8191-33f5-427a-b1fd-6c96013f7119" providerId="ADAL" clId="{47337369-46BF-45B8-85CB-A6C8D1DB33BA}" dt="2020-03-12T23:32:57.125" v="4042" actId="478"/>
          <ac:picMkLst>
            <pc:docMk/>
            <pc:sldMk cId="2313465281" sldId="286"/>
            <ac:picMk id="4" creationId="{50EA7025-056F-4C95-AC98-2F11D735A588}"/>
          </ac:picMkLst>
        </pc:picChg>
      </pc:sldChg>
      <pc:sldChg chg="addSp delSp modSp modTransition modAnim">
        <pc:chgData name="Joel Klo [sc19jdk]" userId="549a8191-33f5-427a-b1fd-6c96013f7119" providerId="ADAL" clId="{47337369-46BF-45B8-85CB-A6C8D1DB33BA}" dt="2020-03-12T23:43:54.485" v="4074"/>
        <pc:sldMkLst>
          <pc:docMk/>
          <pc:sldMk cId="3863475529" sldId="287"/>
        </pc:sldMkLst>
        <pc:spChg chg="mod">
          <ac:chgData name="Joel Klo [sc19jdk]" userId="549a8191-33f5-427a-b1fd-6c96013f7119" providerId="ADAL" clId="{47337369-46BF-45B8-85CB-A6C8D1DB33BA}" dt="2020-03-12T09:17:14.530" v="109" actId="1076"/>
          <ac:spMkLst>
            <pc:docMk/>
            <pc:sldMk cId="3863475529" sldId="287"/>
            <ac:spMk id="2" creationId="{00000000-0000-0000-0000-000000000000}"/>
          </ac:spMkLst>
        </pc:spChg>
        <pc:picChg chg="add del mod">
          <ac:chgData name="Joel Klo [sc19jdk]" userId="549a8191-33f5-427a-b1fd-6c96013f7119" providerId="ADAL" clId="{47337369-46BF-45B8-85CB-A6C8D1DB33BA}" dt="2020-03-12T23:43:45.076" v="4073"/>
          <ac:picMkLst>
            <pc:docMk/>
            <pc:sldMk cId="3863475529" sldId="287"/>
            <ac:picMk id="3" creationId="{63316A40-AD93-46F2-89E2-63DD964B69EB}"/>
          </ac:picMkLst>
        </pc:picChg>
        <pc:picChg chg="add mod">
          <ac:chgData name="Joel Klo [sc19jdk]" userId="549a8191-33f5-427a-b1fd-6c96013f7119" providerId="ADAL" clId="{47337369-46BF-45B8-85CB-A6C8D1DB33BA}" dt="2020-03-12T23:43:54.485" v="4074"/>
          <ac:picMkLst>
            <pc:docMk/>
            <pc:sldMk cId="3863475529" sldId="287"/>
            <ac:picMk id="4" creationId="{7A024EFF-E7FE-489D-8750-54F0AA668E20}"/>
          </ac:picMkLst>
        </pc:picChg>
      </pc:sldChg>
      <pc:sldChg chg="modSp modTransition">
        <pc:chgData name="Joel Klo [sc19jdk]" userId="549a8191-33f5-427a-b1fd-6c96013f7119" providerId="ADAL" clId="{47337369-46BF-45B8-85CB-A6C8D1DB33BA}" dt="2020-03-12T10:43:17.401" v="124"/>
        <pc:sldMkLst>
          <pc:docMk/>
          <pc:sldMk cId="2735731146" sldId="288"/>
        </pc:sldMkLst>
        <pc:spChg chg="mod">
          <ac:chgData name="Joel Klo [sc19jdk]" userId="549a8191-33f5-427a-b1fd-6c96013f7119" providerId="ADAL" clId="{47337369-46BF-45B8-85CB-A6C8D1DB33BA}" dt="2020-03-12T09:17:05.001" v="108" actId="14100"/>
          <ac:spMkLst>
            <pc:docMk/>
            <pc:sldMk cId="2735731146" sldId="288"/>
            <ac:spMk id="2" creationId="{00000000-0000-0000-0000-000000000000}"/>
          </ac:spMkLst>
        </pc:spChg>
      </pc:sldChg>
      <pc:sldChg chg="addSp delSp modSp modTransition modAnim">
        <pc:chgData name="Joel Klo [sc19jdk]" userId="549a8191-33f5-427a-b1fd-6c96013f7119" providerId="ADAL" clId="{47337369-46BF-45B8-85CB-A6C8D1DB33BA}" dt="2020-03-12T23:44:16.633" v="4076"/>
        <pc:sldMkLst>
          <pc:docMk/>
          <pc:sldMk cId="3744286099" sldId="289"/>
        </pc:sldMkLst>
        <pc:spChg chg="mod">
          <ac:chgData name="Joel Klo [sc19jdk]" userId="549a8191-33f5-427a-b1fd-6c96013f7119" providerId="ADAL" clId="{47337369-46BF-45B8-85CB-A6C8D1DB33BA}" dt="2020-03-12T23:33:59.955" v="4048" actId="255"/>
          <ac:spMkLst>
            <pc:docMk/>
            <pc:sldMk cId="3744286099" sldId="289"/>
            <ac:spMk id="2" creationId="{00000000-0000-0000-0000-000000000000}"/>
          </ac:spMkLst>
        </pc:spChg>
        <pc:picChg chg="add del mod">
          <ac:chgData name="Joel Klo [sc19jdk]" userId="549a8191-33f5-427a-b1fd-6c96013f7119" providerId="ADAL" clId="{47337369-46BF-45B8-85CB-A6C8D1DB33BA}" dt="2020-03-12T23:44:09.642" v="4075"/>
          <ac:picMkLst>
            <pc:docMk/>
            <pc:sldMk cId="3744286099" sldId="289"/>
            <ac:picMk id="4" creationId="{AE5417B2-DF9E-4509-B4F4-E21F24A5168C}"/>
          </ac:picMkLst>
        </pc:picChg>
        <pc:picChg chg="add mod">
          <ac:chgData name="Joel Klo [sc19jdk]" userId="549a8191-33f5-427a-b1fd-6c96013f7119" providerId="ADAL" clId="{47337369-46BF-45B8-85CB-A6C8D1DB33BA}" dt="2020-03-12T23:44:16.633" v="4076"/>
          <ac:picMkLst>
            <pc:docMk/>
            <pc:sldMk cId="3744286099" sldId="289"/>
            <ac:picMk id="6" creationId="{395410DC-D874-4BC5-A84D-392A8DD05B5B}"/>
          </ac:picMkLst>
        </pc:picChg>
      </pc:sldChg>
      <pc:sldChg chg="modTransition">
        <pc:chgData name="Joel Klo [sc19jdk]" userId="549a8191-33f5-427a-b1fd-6c96013f7119" providerId="ADAL" clId="{47337369-46BF-45B8-85CB-A6C8D1DB33BA}" dt="2020-03-12T10:43:17.401" v="124"/>
        <pc:sldMkLst>
          <pc:docMk/>
          <pc:sldMk cId="378384675" sldId="290"/>
        </pc:sldMkLst>
      </pc:sldChg>
      <pc:sldChg chg="modSp modTransition">
        <pc:chgData name="Joel Klo [sc19jdk]" userId="549a8191-33f5-427a-b1fd-6c96013f7119" providerId="ADAL" clId="{47337369-46BF-45B8-85CB-A6C8D1DB33BA}" dt="2020-03-12T10:43:17.401" v="124"/>
        <pc:sldMkLst>
          <pc:docMk/>
          <pc:sldMk cId="1817626845" sldId="291"/>
        </pc:sldMkLst>
        <pc:spChg chg="mod">
          <ac:chgData name="Joel Klo [sc19jdk]" userId="549a8191-33f5-427a-b1fd-6c96013f7119" providerId="ADAL" clId="{47337369-46BF-45B8-85CB-A6C8D1DB33BA}" dt="2020-03-12T09:18:04.568" v="119" actId="1076"/>
          <ac:spMkLst>
            <pc:docMk/>
            <pc:sldMk cId="1817626845" sldId="291"/>
            <ac:spMk id="2" creationId="{00000000-0000-0000-0000-000000000000}"/>
          </ac:spMkLst>
        </pc:spChg>
      </pc:sldChg>
      <pc:sldChg chg="del">
        <pc:chgData name="Joel Klo [sc19jdk]" userId="549a8191-33f5-427a-b1fd-6c96013f7119" providerId="ADAL" clId="{47337369-46BF-45B8-85CB-A6C8D1DB33BA}" dt="2020-03-12T23:25:21.961" v="4001" actId="2696"/>
        <pc:sldMkLst>
          <pc:docMk/>
          <pc:sldMk cId="3458776818" sldId="292"/>
        </pc:sldMkLst>
      </pc:sldChg>
      <pc:sldChg chg="del">
        <pc:chgData name="Joel Klo [sc19jdk]" userId="549a8191-33f5-427a-b1fd-6c96013f7119" providerId="ADAL" clId="{47337369-46BF-45B8-85CB-A6C8D1DB33BA}" dt="2020-03-12T23:25:23.832" v="4002" actId="2696"/>
        <pc:sldMkLst>
          <pc:docMk/>
          <pc:sldMk cId="91007844" sldId="293"/>
        </pc:sldMkLst>
      </pc:sldChg>
      <pc:sldChg chg="del">
        <pc:chgData name="Joel Klo [sc19jdk]" userId="549a8191-33f5-427a-b1fd-6c96013f7119" providerId="ADAL" clId="{47337369-46BF-45B8-85CB-A6C8D1DB33BA}" dt="2020-03-12T23:25:24.968" v="4003" actId="2696"/>
        <pc:sldMkLst>
          <pc:docMk/>
          <pc:sldMk cId="2772123349" sldId="294"/>
        </pc:sldMkLst>
      </pc:sldChg>
      <pc:sldChg chg="del">
        <pc:chgData name="Joel Klo [sc19jdk]" userId="549a8191-33f5-427a-b1fd-6c96013f7119" providerId="ADAL" clId="{47337369-46BF-45B8-85CB-A6C8D1DB33BA}" dt="2020-03-12T23:25:26.197" v="4004" actId="2696"/>
        <pc:sldMkLst>
          <pc:docMk/>
          <pc:sldMk cId="2819728143" sldId="295"/>
        </pc:sldMkLst>
      </pc:sldChg>
      <pc:sldChg chg="del">
        <pc:chgData name="Joel Klo [sc19jdk]" userId="549a8191-33f5-427a-b1fd-6c96013f7119" providerId="ADAL" clId="{47337369-46BF-45B8-85CB-A6C8D1DB33BA}" dt="2020-03-12T23:25:27.582" v="4005" actId="2696"/>
        <pc:sldMkLst>
          <pc:docMk/>
          <pc:sldMk cId="2674380055" sldId="296"/>
        </pc:sldMkLst>
      </pc:sldChg>
      <pc:sldChg chg="del">
        <pc:chgData name="Joel Klo [sc19jdk]" userId="549a8191-33f5-427a-b1fd-6c96013f7119" providerId="ADAL" clId="{47337369-46BF-45B8-85CB-A6C8D1DB33BA}" dt="2020-03-12T23:25:29.665" v="4006" actId="2696"/>
        <pc:sldMkLst>
          <pc:docMk/>
          <pc:sldMk cId="4172009126" sldId="297"/>
        </pc:sldMkLst>
      </pc:sldChg>
      <pc:sldChg chg="addSp delSp modSp modTransition modAnim">
        <pc:chgData name="Joel Klo [sc19jdk]" userId="549a8191-33f5-427a-b1fd-6c96013f7119" providerId="ADAL" clId="{47337369-46BF-45B8-85CB-A6C8D1DB33BA}" dt="2020-03-12T23:42:26.971" v="4066"/>
        <pc:sldMkLst>
          <pc:docMk/>
          <pc:sldMk cId="298317302" sldId="298"/>
        </pc:sldMkLst>
        <pc:spChg chg="mod">
          <ac:chgData name="Joel Klo [sc19jdk]" userId="549a8191-33f5-427a-b1fd-6c96013f7119" providerId="ADAL" clId="{47337369-46BF-45B8-85CB-A6C8D1DB33BA}" dt="2020-03-12T15:06:30.256" v="125" actId="14100"/>
          <ac:spMkLst>
            <pc:docMk/>
            <pc:sldMk cId="298317302" sldId="298"/>
            <ac:spMk id="2" creationId="{00000000-0000-0000-0000-000000000000}"/>
          </ac:spMkLst>
        </pc:spChg>
        <pc:picChg chg="add del mod">
          <ac:chgData name="Joel Klo [sc19jdk]" userId="549a8191-33f5-427a-b1fd-6c96013f7119" providerId="ADAL" clId="{47337369-46BF-45B8-85CB-A6C8D1DB33BA}" dt="2020-03-12T23:42:12.753" v="4065"/>
          <ac:picMkLst>
            <pc:docMk/>
            <pc:sldMk cId="298317302" sldId="298"/>
            <ac:picMk id="4" creationId="{C80CA907-2EF5-4FFD-B2D4-427EC10C8A42}"/>
          </ac:picMkLst>
        </pc:picChg>
        <pc:picChg chg="add mod">
          <ac:chgData name="Joel Klo [sc19jdk]" userId="549a8191-33f5-427a-b1fd-6c96013f7119" providerId="ADAL" clId="{47337369-46BF-45B8-85CB-A6C8D1DB33BA}" dt="2020-03-12T23:42:26.971" v="4066"/>
          <ac:picMkLst>
            <pc:docMk/>
            <pc:sldMk cId="298317302" sldId="298"/>
            <ac:picMk id="6" creationId="{FEBFDA05-9980-4463-8434-8728D5A65831}"/>
          </ac:picMkLst>
        </pc:picChg>
      </pc:sldChg>
      <pc:sldChg chg="addSp delSp modSp modTransition modAnim">
        <pc:chgData name="Joel Klo [sc19jdk]" userId="549a8191-33f5-427a-b1fd-6c96013f7119" providerId="ADAL" clId="{47337369-46BF-45B8-85CB-A6C8D1DB33BA}" dt="2020-03-12T23:42:41.333" v="4068"/>
        <pc:sldMkLst>
          <pc:docMk/>
          <pc:sldMk cId="4091925315" sldId="299"/>
        </pc:sldMkLst>
        <pc:spChg chg="mod">
          <ac:chgData name="Joel Klo [sc19jdk]" userId="549a8191-33f5-427a-b1fd-6c96013f7119" providerId="ADAL" clId="{47337369-46BF-45B8-85CB-A6C8D1DB33BA}" dt="2020-03-12T23:26:54.415" v="4014" actId="1076"/>
          <ac:spMkLst>
            <pc:docMk/>
            <pc:sldMk cId="4091925315" sldId="299"/>
            <ac:spMk id="2" creationId="{00000000-0000-0000-0000-000000000000}"/>
          </ac:spMkLst>
        </pc:spChg>
        <pc:picChg chg="add del mod">
          <ac:chgData name="Joel Klo [sc19jdk]" userId="549a8191-33f5-427a-b1fd-6c96013f7119" providerId="ADAL" clId="{47337369-46BF-45B8-85CB-A6C8D1DB33BA}" dt="2020-03-12T23:42:34.572" v="4067"/>
          <ac:picMkLst>
            <pc:docMk/>
            <pc:sldMk cId="4091925315" sldId="299"/>
            <ac:picMk id="3" creationId="{44C3A4C5-1205-411E-B71D-29F4F68BE4C7}"/>
          </ac:picMkLst>
        </pc:picChg>
        <pc:picChg chg="add mod">
          <ac:chgData name="Joel Klo [sc19jdk]" userId="549a8191-33f5-427a-b1fd-6c96013f7119" providerId="ADAL" clId="{47337369-46BF-45B8-85CB-A6C8D1DB33BA}" dt="2020-03-12T23:42:41.333" v="4068"/>
          <ac:picMkLst>
            <pc:docMk/>
            <pc:sldMk cId="4091925315" sldId="299"/>
            <ac:picMk id="6" creationId="{DA6E5C54-D57B-4298-BC79-BB939FDF8D20}"/>
          </ac:picMkLst>
        </pc:picChg>
      </pc:sldChg>
      <pc:sldChg chg="addSp delSp modSp modTransition modAnim">
        <pc:chgData name="Joel Klo [sc19jdk]" userId="549a8191-33f5-427a-b1fd-6c96013f7119" providerId="ADAL" clId="{47337369-46BF-45B8-85CB-A6C8D1DB33BA}" dt="2020-03-12T23:43:27.133" v="4071"/>
        <pc:sldMkLst>
          <pc:docMk/>
          <pc:sldMk cId="4023220993" sldId="300"/>
        </pc:sldMkLst>
        <pc:spChg chg="mod">
          <ac:chgData name="Joel Klo [sc19jdk]" userId="549a8191-33f5-427a-b1fd-6c96013f7119" providerId="ADAL" clId="{47337369-46BF-45B8-85CB-A6C8D1DB33BA}" dt="2020-03-12T23:25:56.335" v="4011" actId="1076"/>
          <ac:spMkLst>
            <pc:docMk/>
            <pc:sldMk cId="4023220993" sldId="300"/>
            <ac:spMk id="2" creationId="{00000000-0000-0000-0000-000000000000}"/>
          </ac:spMkLst>
        </pc:spChg>
        <pc:picChg chg="add del mod">
          <ac:chgData name="Joel Klo [sc19jdk]" userId="549a8191-33f5-427a-b1fd-6c96013f7119" providerId="ADAL" clId="{47337369-46BF-45B8-85CB-A6C8D1DB33BA}" dt="2020-03-12T23:43:13.024" v="4070"/>
          <ac:picMkLst>
            <pc:docMk/>
            <pc:sldMk cId="4023220993" sldId="300"/>
            <ac:picMk id="4" creationId="{1DF86FB5-BAD2-43B0-8D81-A1FE0E39FF51}"/>
          </ac:picMkLst>
        </pc:picChg>
        <pc:picChg chg="add mod">
          <ac:chgData name="Joel Klo [sc19jdk]" userId="549a8191-33f5-427a-b1fd-6c96013f7119" providerId="ADAL" clId="{47337369-46BF-45B8-85CB-A6C8D1DB33BA}" dt="2020-03-12T23:43:27.133" v="4071"/>
          <ac:picMkLst>
            <pc:docMk/>
            <pc:sldMk cId="4023220993" sldId="300"/>
            <ac:picMk id="6" creationId="{8D3E52B1-419F-46F3-A2BC-A217D95F61CE}"/>
          </ac:picMkLst>
        </pc:picChg>
      </pc:sldChg>
      <pc:sldChg chg="addSp delSp modSp modTransition modAnim">
        <pc:chgData name="Joel Klo [sc19jdk]" userId="549a8191-33f5-427a-b1fd-6c96013f7119" providerId="ADAL" clId="{47337369-46BF-45B8-85CB-A6C8D1DB33BA}" dt="2020-03-12T23:43:36.542" v="4072"/>
        <pc:sldMkLst>
          <pc:docMk/>
          <pc:sldMk cId="1369918366" sldId="301"/>
        </pc:sldMkLst>
        <pc:spChg chg="mod">
          <ac:chgData name="Joel Klo [sc19jdk]" userId="549a8191-33f5-427a-b1fd-6c96013f7119" providerId="ADAL" clId="{47337369-46BF-45B8-85CB-A6C8D1DB33BA}" dt="2020-03-12T23:25:41.236" v="4008" actId="1076"/>
          <ac:spMkLst>
            <pc:docMk/>
            <pc:sldMk cId="1369918366" sldId="301"/>
            <ac:spMk id="2" creationId="{00000000-0000-0000-0000-000000000000}"/>
          </ac:spMkLst>
        </pc:spChg>
        <pc:picChg chg="add del mod">
          <ac:chgData name="Joel Klo [sc19jdk]" userId="549a8191-33f5-427a-b1fd-6c96013f7119" providerId="ADAL" clId="{47337369-46BF-45B8-85CB-A6C8D1DB33BA}" dt="2020-03-12T23:43:06.640" v="4069"/>
          <ac:picMkLst>
            <pc:docMk/>
            <pc:sldMk cId="1369918366" sldId="301"/>
            <ac:picMk id="3" creationId="{668112E8-F865-48FA-ACE2-C7A3D547110D}"/>
          </ac:picMkLst>
        </pc:picChg>
        <pc:picChg chg="mod">
          <ac:chgData name="Joel Klo [sc19jdk]" userId="549a8191-33f5-427a-b1fd-6c96013f7119" providerId="ADAL" clId="{47337369-46BF-45B8-85CB-A6C8D1DB33BA}" dt="2020-03-12T23:25:45.022" v="4009" actId="1076"/>
          <ac:picMkLst>
            <pc:docMk/>
            <pc:sldMk cId="1369918366" sldId="301"/>
            <ac:picMk id="4" creationId="{06390AAE-A5DE-4B38-ADDC-0BBC11A79280}"/>
          </ac:picMkLst>
        </pc:picChg>
        <pc:picChg chg="add mod">
          <ac:chgData name="Joel Klo [sc19jdk]" userId="549a8191-33f5-427a-b1fd-6c96013f7119" providerId="ADAL" clId="{47337369-46BF-45B8-85CB-A6C8D1DB33BA}" dt="2020-03-12T23:43:36.542" v="4072"/>
          <ac:picMkLst>
            <pc:docMk/>
            <pc:sldMk cId="1369918366" sldId="301"/>
            <ac:picMk id="6" creationId="{A1C0EB63-4E7C-4B25-99DC-7A443F62EEEA}"/>
          </ac:picMkLst>
        </pc:picChg>
      </pc:sldChg>
      <pc:sldChg chg="modSp">
        <pc:chgData name="Joel Klo [sc19jdk]" userId="549a8191-33f5-427a-b1fd-6c96013f7119" providerId="ADAL" clId="{47337369-46BF-45B8-85CB-A6C8D1DB33BA}" dt="2020-03-12T23:32:24.400" v="4041" actId="20577"/>
        <pc:sldMkLst>
          <pc:docMk/>
          <pc:sldMk cId="1651522280" sldId="302"/>
        </pc:sldMkLst>
        <pc:spChg chg="mod">
          <ac:chgData name="Joel Klo [sc19jdk]" userId="549a8191-33f5-427a-b1fd-6c96013f7119" providerId="ADAL" clId="{47337369-46BF-45B8-85CB-A6C8D1DB33BA}" dt="2020-03-12T23:32:24.400" v="4041" actId="20577"/>
          <ac:spMkLst>
            <pc:docMk/>
            <pc:sldMk cId="1651522280" sldId="302"/>
            <ac:spMk id="2" creationId="{00000000-0000-0000-0000-000000000000}"/>
          </ac:spMkLst>
        </pc:spChg>
      </pc:sldChg>
      <pc:sldChg chg="addSp delSp modSp modTransition modAnim">
        <pc:chgData name="Joel Klo [sc19jdk]" userId="549a8191-33f5-427a-b1fd-6c96013f7119" providerId="ADAL" clId="{47337369-46BF-45B8-85CB-A6C8D1DB33BA}" dt="2020-03-12T23:44:33.442" v="4077"/>
        <pc:sldMkLst>
          <pc:docMk/>
          <pc:sldMk cId="1176987231" sldId="303"/>
        </pc:sldMkLst>
        <pc:spChg chg="mod">
          <ac:chgData name="Joel Klo [sc19jdk]" userId="549a8191-33f5-427a-b1fd-6c96013f7119" providerId="ADAL" clId="{47337369-46BF-45B8-85CB-A6C8D1DB33BA}" dt="2020-03-12T23:33:34.615" v="4046" actId="20577"/>
          <ac:spMkLst>
            <pc:docMk/>
            <pc:sldMk cId="1176987231" sldId="303"/>
            <ac:spMk id="2" creationId="{00000000-0000-0000-0000-000000000000}"/>
          </ac:spMkLst>
        </pc:spChg>
        <pc:picChg chg="add del mod">
          <ac:chgData name="Joel Klo [sc19jdk]" userId="549a8191-33f5-427a-b1fd-6c96013f7119" providerId="ADAL" clId="{47337369-46BF-45B8-85CB-A6C8D1DB33BA}" dt="2020-03-12T23:44:33.442" v="4077"/>
          <ac:picMkLst>
            <pc:docMk/>
            <pc:sldMk cId="1176987231" sldId="303"/>
            <ac:picMk id="3" creationId="{537BABB6-6CF3-44CC-BDBB-EFF1D2F22AC8}"/>
          </ac:picMkLst>
        </pc:picChg>
      </pc:sldChg>
      <pc:sldChg chg="addSp delSp modSp modTransition modAnim">
        <pc:chgData name="Joel Klo [sc19jdk]" userId="549a8191-33f5-427a-b1fd-6c96013f7119" providerId="ADAL" clId="{47337369-46BF-45B8-85CB-A6C8D1DB33BA}" dt="2020-03-12T23:45:13.928" v="4078"/>
        <pc:sldMkLst>
          <pc:docMk/>
          <pc:sldMk cId="2270839181" sldId="305"/>
        </pc:sldMkLst>
        <pc:picChg chg="add del mod">
          <ac:chgData name="Joel Klo [sc19jdk]" userId="549a8191-33f5-427a-b1fd-6c96013f7119" providerId="ADAL" clId="{47337369-46BF-45B8-85CB-A6C8D1DB33BA}" dt="2020-03-12T23:45:13.928" v="4078"/>
          <ac:picMkLst>
            <pc:docMk/>
            <pc:sldMk cId="2270839181" sldId="305"/>
            <ac:picMk id="3" creationId="{B24D15DA-ED3B-43A1-A620-FD204BD9181D}"/>
          </ac:picMkLst>
        </pc:picChg>
      </pc:sldChg>
      <pc:sldChg chg="addSp delSp modSp modTransition modAnim">
        <pc:chgData name="Joel Klo [sc19jdk]" userId="549a8191-33f5-427a-b1fd-6c96013f7119" providerId="ADAL" clId="{47337369-46BF-45B8-85CB-A6C8D1DB33BA}" dt="2020-03-12T23:45:24.362" v="4079"/>
        <pc:sldMkLst>
          <pc:docMk/>
          <pc:sldMk cId="2301757672" sldId="306"/>
        </pc:sldMkLst>
        <pc:picChg chg="add del mod">
          <ac:chgData name="Joel Klo [sc19jdk]" userId="549a8191-33f5-427a-b1fd-6c96013f7119" providerId="ADAL" clId="{47337369-46BF-45B8-85CB-A6C8D1DB33BA}" dt="2020-03-12T23:34:59.354" v="4053"/>
          <ac:picMkLst>
            <pc:docMk/>
            <pc:sldMk cId="2301757672" sldId="306"/>
            <ac:picMk id="4" creationId="{6A0A4973-EE08-4576-AF73-C1EF86090B32}"/>
          </ac:picMkLst>
        </pc:picChg>
        <pc:picChg chg="add del mod">
          <ac:chgData name="Joel Klo [sc19jdk]" userId="549a8191-33f5-427a-b1fd-6c96013f7119" providerId="ADAL" clId="{47337369-46BF-45B8-85CB-A6C8D1DB33BA}" dt="2020-03-12T23:45:24.362" v="4079"/>
          <ac:picMkLst>
            <pc:docMk/>
            <pc:sldMk cId="2301757672" sldId="306"/>
            <ac:picMk id="6" creationId="{CA9A52EB-1DBB-48F8-B0CD-BCD377B6A8F4}"/>
          </ac:picMkLst>
        </pc:picChg>
      </pc:sldChg>
      <pc:sldChg chg="addSp delSp modSp addAnim delAnim">
        <pc:chgData name="Joel Klo [sc19jdk]" userId="549a8191-33f5-427a-b1fd-6c96013f7119" providerId="ADAL" clId="{47337369-46BF-45B8-85CB-A6C8D1DB33BA}" dt="2020-03-12T23:35:47.595" v="4059" actId="1076"/>
        <pc:sldMkLst>
          <pc:docMk/>
          <pc:sldMk cId="1452719549" sldId="307"/>
        </pc:sldMkLst>
        <pc:picChg chg="add del mod">
          <ac:chgData name="Joel Klo [sc19jdk]" userId="549a8191-33f5-427a-b1fd-6c96013f7119" providerId="ADAL" clId="{47337369-46BF-45B8-85CB-A6C8D1DB33BA}" dt="2020-03-12T23:35:47.595" v="4059" actId="1076"/>
          <ac:picMkLst>
            <pc:docMk/>
            <pc:sldMk cId="1452719549" sldId="307"/>
            <ac:picMk id="3" creationId="{5A6E0DEA-EAC8-4AF9-A208-98DB6A76F270}"/>
          </ac:picMkLst>
        </pc:picChg>
        <pc:picChg chg="del">
          <ac:chgData name="Joel Klo [sc19jdk]" userId="549a8191-33f5-427a-b1fd-6c96013f7119" providerId="ADAL" clId="{47337369-46BF-45B8-85CB-A6C8D1DB33BA}" dt="2020-03-12T23:35:33.063" v="4057" actId="478"/>
          <ac:picMkLst>
            <pc:docMk/>
            <pc:sldMk cId="1452719549" sldId="307"/>
            <ac:picMk id="6" creationId="{5272910B-BAF2-4C99-93D5-D68B8DD38B4A}"/>
          </ac:picMkLst>
        </pc:picChg>
      </pc:sldChg>
      <pc:sldChg chg="delSp delAnim">
        <pc:chgData name="Joel Klo [sc19jdk]" userId="549a8191-33f5-427a-b1fd-6c96013f7119" providerId="ADAL" clId="{47337369-46BF-45B8-85CB-A6C8D1DB33BA}" dt="2020-03-12T23:35:56.506" v="4060" actId="478"/>
        <pc:sldMkLst>
          <pc:docMk/>
          <pc:sldMk cId="2941765551" sldId="308"/>
        </pc:sldMkLst>
        <pc:picChg chg="del">
          <ac:chgData name="Joel Klo [sc19jdk]" userId="549a8191-33f5-427a-b1fd-6c96013f7119" providerId="ADAL" clId="{47337369-46BF-45B8-85CB-A6C8D1DB33BA}" dt="2020-03-12T23:35:56.506" v="4060" actId="478"/>
          <ac:picMkLst>
            <pc:docMk/>
            <pc:sldMk cId="2941765551" sldId="308"/>
            <ac:picMk id="7" creationId="{40B3B33E-598C-49C9-8E18-FD762E968514}"/>
          </ac:picMkLst>
        </pc:picChg>
      </pc:sldChg>
      <pc:sldChg chg="addSp delSp modSp modTransition modAnim">
        <pc:chgData name="Joel Klo [sc19jdk]" userId="549a8191-33f5-427a-b1fd-6c96013f7119" providerId="ADAL" clId="{47337369-46BF-45B8-85CB-A6C8D1DB33BA}" dt="2020-03-12T23:46:09.931" v="4081"/>
        <pc:sldMkLst>
          <pc:docMk/>
          <pc:sldMk cId="411232352" sldId="309"/>
        </pc:sldMkLst>
        <pc:picChg chg="add del mod">
          <ac:chgData name="Joel Klo [sc19jdk]" userId="549a8191-33f5-427a-b1fd-6c96013f7119" providerId="ADAL" clId="{47337369-46BF-45B8-85CB-A6C8D1DB33BA}" dt="2020-03-12T23:46:09.931" v="4081"/>
          <ac:picMkLst>
            <pc:docMk/>
            <pc:sldMk cId="411232352" sldId="309"/>
            <ac:picMk id="4" creationId="{12820458-B021-4B23-A86D-C152B0383306}"/>
          </ac:picMkLst>
        </pc:picChg>
      </pc:sldChg>
      <pc:sldChg chg="addSp delSp modSp modTransition modAnim">
        <pc:chgData name="Joel Klo [sc19jdk]" userId="549a8191-33f5-427a-b1fd-6c96013f7119" providerId="ADAL" clId="{47337369-46BF-45B8-85CB-A6C8D1DB33BA}" dt="2020-03-12T23:45:49.545" v="4080"/>
        <pc:sldMkLst>
          <pc:docMk/>
          <pc:sldMk cId="4054100633" sldId="310"/>
        </pc:sldMkLst>
        <pc:picChg chg="add del mod">
          <ac:chgData name="Joel Klo [sc19jdk]" userId="549a8191-33f5-427a-b1fd-6c96013f7119" providerId="ADAL" clId="{47337369-46BF-45B8-85CB-A6C8D1DB33BA}" dt="2020-03-12T23:45:49.545" v="4080"/>
          <ac:picMkLst>
            <pc:docMk/>
            <pc:sldMk cId="4054100633" sldId="310"/>
            <ac:picMk id="3" creationId="{AD163DAA-A5FB-4526-96A0-1C85EF687CC8}"/>
          </ac:picMkLst>
        </pc:picChg>
      </pc:sldChg>
      <pc:sldChg chg="delSp delAnim">
        <pc:chgData name="Joel Klo [sc19jdk]" userId="549a8191-33f5-427a-b1fd-6c96013f7119" providerId="ADAL" clId="{47337369-46BF-45B8-85CB-A6C8D1DB33BA}" dt="2020-03-12T23:37:15.456" v="4063" actId="478"/>
        <pc:sldMkLst>
          <pc:docMk/>
          <pc:sldMk cId="3515464210" sldId="311"/>
        </pc:sldMkLst>
        <pc:picChg chg="del">
          <ac:chgData name="Joel Klo [sc19jdk]" userId="549a8191-33f5-427a-b1fd-6c96013f7119" providerId="ADAL" clId="{47337369-46BF-45B8-85CB-A6C8D1DB33BA}" dt="2020-03-12T23:37:15.456" v="4063" actId="478"/>
          <ac:picMkLst>
            <pc:docMk/>
            <pc:sldMk cId="3515464210" sldId="311"/>
            <ac:picMk id="7" creationId="{93B8CE85-B852-46A7-B8EE-C94D9736EE97}"/>
          </ac:picMkLst>
        </pc:picChg>
      </pc:sldChg>
    </pc:docChg>
  </pc:docChgLst>
  <pc:docChgLst>
    <pc:chgData name="Abdullateef Shittu [sc19aas]" userId="S::sc19aas@leeds.ac.uk::eb9911e2-62b4-48a7-8f79-f1f9612fd57b" providerId="AD" clId="Web-{0A9DBBF2-DCC9-49C3-9E6E-6B86E5178A91}"/>
    <pc:docChg chg="addSld delSld modSld sldOrd">
      <pc:chgData name="Abdullateef Shittu [sc19aas]" userId="S::sc19aas@leeds.ac.uk::eb9911e2-62b4-48a7-8f79-f1f9612fd57b" providerId="AD" clId="Web-{0A9DBBF2-DCC9-49C3-9E6E-6B86E5178A91}" dt="2020-03-12T04:10:06.375" v="989" actId="20577"/>
      <pc:docMkLst>
        <pc:docMk/>
      </pc:docMkLst>
      <pc:sldChg chg="delSp modSp">
        <pc:chgData name="Abdullateef Shittu [sc19aas]" userId="S::sc19aas@leeds.ac.uk::eb9911e2-62b4-48a7-8f79-f1f9612fd57b" providerId="AD" clId="Web-{0A9DBBF2-DCC9-49C3-9E6E-6B86E5178A91}" dt="2020-03-12T03:04:19.653" v="674" actId="20577"/>
        <pc:sldMkLst>
          <pc:docMk/>
          <pc:sldMk cId="1861764158" sldId="279"/>
        </pc:sldMkLst>
        <pc:spChg chg="mod">
          <ac:chgData name="Abdullateef Shittu [sc19aas]" userId="S::sc19aas@leeds.ac.uk::eb9911e2-62b4-48a7-8f79-f1f9612fd57b" providerId="AD" clId="Web-{0A9DBBF2-DCC9-49C3-9E6E-6B86E5178A91}" dt="2020-03-12T03:04:19.653" v="674" actId="20577"/>
          <ac:spMkLst>
            <pc:docMk/>
            <pc:sldMk cId="1861764158" sldId="279"/>
            <ac:spMk id="2" creationId="{00000000-0000-0000-0000-000000000000}"/>
          </ac:spMkLst>
        </pc:spChg>
        <pc:spChg chg="del">
          <ac:chgData name="Abdullateef Shittu [sc19aas]" userId="S::sc19aas@leeds.ac.uk::eb9911e2-62b4-48a7-8f79-f1f9612fd57b" providerId="AD" clId="Web-{0A9DBBF2-DCC9-49C3-9E6E-6B86E5178A91}" dt="2020-03-12T02:08:29.882" v="266"/>
          <ac:spMkLst>
            <pc:docMk/>
            <pc:sldMk cId="1861764158" sldId="279"/>
            <ac:spMk id="3" creationId="{00000000-0000-0000-0000-000000000000}"/>
          </ac:spMkLst>
        </pc:spChg>
        <pc:spChg chg="del">
          <ac:chgData name="Abdullateef Shittu [sc19aas]" userId="S::sc19aas@leeds.ac.uk::eb9911e2-62b4-48a7-8f79-f1f9612fd57b" providerId="AD" clId="Web-{0A9DBBF2-DCC9-49C3-9E6E-6B86E5178A91}" dt="2020-03-12T02:08:33.898" v="267"/>
          <ac:spMkLst>
            <pc:docMk/>
            <pc:sldMk cId="1861764158" sldId="279"/>
            <ac:spMk id="4" creationId="{00000000-0000-0000-0000-000000000000}"/>
          </ac:spMkLst>
        </pc:spChg>
      </pc:sldChg>
      <pc:sldChg chg="new del">
        <pc:chgData name="Abdullateef Shittu [sc19aas]" userId="S::sc19aas@leeds.ac.uk::eb9911e2-62b4-48a7-8f79-f1f9612fd57b" providerId="AD" clId="Web-{0A9DBBF2-DCC9-49C3-9E6E-6B86E5178A91}" dt="2020-03-12T02:18:16.840" v="281"/>
        <pc:sldMkLst>
          <pc:docMk/>
          <pc:sldMk cId="1027975040" sldId="285"/>
        </pc:sldMkLst>
      </pc:sldChg>
      <pc:sldChg chg="addSp delSp modSp add replId">
        <pc:chgData name="Abdullateef Shittu [sc19aas]" userId="S::sc19aas@leeds.ac.uk::eb9911e2-62b4-48a7-8f79-f1f9612fd57b" providerId="AD" clId="Web-{0A9DBBF2-DCC9-49C3-9E6E-6B86E5178A91}" dt="2020-03-12T04:10:06.375" v="989" actId="20577"/>
        <pc:sldMkLst>
          <pc:docMk/>
          <pc:sldMk cId="4290658889" sldId="285"/>
        </pc:sldMkLst>
        <pc:spChg chg="add del mod">
          <ac:chgData name="Abdullateef Shittu [sc19aas]" userId="S::sc19aas@leeds.ac.uk::eb9911e2-62b4-48a7-8f79-f1f9612fd57b" providerId="AD" clId="Web-{0A9DBBF2-DCC9-49C3-9E6E-6B86E5178A91}" dt="2020-03-12T04:10:06.375" v="989" actId="20577"/>
          <ac:spMkLst>
            <pc:docMk/>
            <pc:sldMk cId="4290658889" sldId="285"/>
            <ac:spMk id="2" creationId="{00000000-0000-0000-0000-000000000000}"/>
          </ac:spMkLst>
        </pc:spChg>
      </pc:sldChg>
      <pc:sldChg chg="modSp add ord replId">
        <pc:chgData name="Abdullateef Shittu [sc19aas]" userId="S::sc19aas@leeds.ac.uk::eb9911e2-62b4-48a7-8f79-f1f9612fd57b" providerId="AD" clId="Web-{0A9DBBF2-DCC9-49C3-9E6E-6B86E5178A91}" dt="2020-03-12T03:54:21.292" v="816" actId="20577"/>
        <pc:sldMkLst>
          <pc:docMk/>
          <pc:sldMk cId="2313465281" sldId="286"/>
        </pc:sldMkLst>
        <pc:spChg chg="mod">
          <ac:chgData name="Abdullateef Shittu [sc19aas]" userId="S::sc19aas@leeds.ac.uk::eb9911e2-62b4-48a7-8f79-f1f9612fd57b" providerId="AD" clId="Web-{0A9DBBF2-DCC9-49C3-9E6E-6B86E5178A91}" dt="2020-03-12T03:54:21.292" v="816" actId="20577"/>
          <ac:spMkLst>
            <pc:docMk/>
            <pc:sldMk cId="2313465281" sldId="286"/>
            <ac:spMk id="2" creationId="{00000000-0000-0000-0000-000000000000}"/>
          </ac:spMkLst>
        </pc:spChg>
      </pc:sldChg>
      <pc:sldChg chg="modSp add replId">
        <pc:chgData name="Abdullateef Shittu [sc19aas]" userId="S::sc19aas@leeds.ac.uk::eb9911e2-62b4-48a7-8f79-f1f9612fd57b" providerId="AD" clId="Web-{0A9DBBF2-DCC9-49C3-9E6E-6B86E5178A91}" dt="2020-03-12T03:53:32.558" v="809" actId="20577"/>
        <pc:sldMkLst>
          <pc:docMk/>
          <pc:sldMk cId="3863475529" sldId="287"/>
        </pc:sldMkLst>
        <pc:spChg chg="mod">
          <ac:chgData name="Abdullateef Shittu [sc19aas]" userId="S::sc19aas@leeds.ac.uk::eb9911e2-62b4-48a7-8f79-f1f9612fd57b" providerId="AD" clId="Web-{0A9DBBF2-DCC9-49C3-9E6E-6B86E5178A91}" dt="2020-03-12T03:53:32.558" v="809" actId="20577"/>
          <ac:spMkLst>
            <pc:docMk/>
            <pc:sldMk cId="3863475529" sldId="287"/>
            <ac:spMk id="2" creationId="{00000000-0000-0000-0000-000000000000}"/>
          </ac:spMkLst>
        </pc:spChg>
      </pc:sldChg>
      <pc:sldChg chg="modSp add replId">
        <pc:chgData name="Abdullateef Shittu [sc19aas]" userId="S::sc19aas@leeds.ac.uk::eb9911e2-62b4-48a7-8f79-f1f9612fd57b" providerId="AD" clId="Web-{0A9DBBF2-DCC9-49C3-9E6E-6B86E5178A91}" dt="2020-03-12T03:53:41.855" v="812" actId="20577"/>
        <pc:sldMkLst>
          <pc:docMk/>
          <pc:sldMk cId="2735731146" sldId="288"/>
        </pc:sldMkLst>
        <pc:spChg chg="mod">
          <ac:chgData name="Abdullateef Shittu [sc19aas]" userId="S::sc19aas@leeds.ac.uk::eb9911e2-62b4-48a7-8f79-f1f9612fd57b" providerId="AD" clId="Web-{0A9DBBF2-DCC9-49C3-9E6E-6B86E5178A91}" dt="2020-03-12T03:53:41.855" v="812" actId="20577"/>
          <ac:spMkLst>
            <pc:docMk/>
            <pc:sldMk cId="2735731146" sldId="288"/>
            <ac:spMk id="2" creationId="{00000000-0000-0000-0000-000000000000}"/>
          </ac:spMkLst>
        </pc:spChg>
      </pc:sldChg>
      <pc:sldChg chg="modSp add replId">
        <pc:chgData name="Abdullateef Shittu [sc19aas]" userId="S::sc19aas@leeds.ac.uk::eb9911e2-62b4-48a7-8f79-f1f9612fd57b" providerId="AD" clId="Web-{0A9DBBF2-DCC9-49C3-9E6E-6B86E5178A91}" dt="2020-03-12T03:54:51.948" v="837" actId="20577"/>
        <pc:sldMkLst>
          <pc:docMk/>
          <pc:sldMk cId="3744286099" sldId="289"/>
        </pc:sldMkLst>
        <pc:spChg chg="mod">
          <ac:chgData name="Abdullateef Shittu [sc19aas]" userId="S::sc19aas@leeds.ac.uk::eb9911e2-62b4-48a7-8f79-f1f9612fd57b" providerId="AD" clId="Web-{0A9DBBF2-DCC9-49C3-9E6E-6B86E5178A91}" dt="2020-03-12T03:54:51.948" v="837" actId="20577"/>
          <ac:spMkLst>
            <pc:docMk/>
            <pc:sldMk cId="3744286099" sldId="289"/>
            <ac:spMk id="2" creationId="{00000000-0000-0000-0000-000000000000}"/>
          </ac:spMkLst>
        </pc:spChg>
      </pc:sldChg>
      <pc:sldChg chg="modSp add replId">
        <pc:chgData name="Abdullateef Shittu [sc19aas]" userId="S::sc19aas@leeds.ac.uk::eb9911e2-62b4-48a7-8f79-f1f9612fd57b" providerId="AD" clId="Web-{0A9DBBF2-DCC9-49C3-9E6E-6B86E5178A91}" dt="2020-03-12T03:55:33.588" v="857" actId="20577"/>
        <pc:sldMkLst>
          <pc:docMk/>
          <pc:sldMk cId="378384675" sldId="290"/>
        </pc:sldMkLst>
        <pc:spChg chg="mod">
          <ac:chgData name="Abdullateef Shittu [sc19aas]" userId="S::sc19aas@leeds.ac.uk::eb9911e2-62b4-48a7-8f79-f1f9612fd57b" providerId="AD" clId="Web-{0A9DBBF2-DCC9-49C3-9E6E-6B86E5178A91}" dt="2020-03-12T03:55:33.588" v="857" actId="20577"/>
          <ac:spMkLst>
            <pc:docMk/>
            <pc:sldMk cId="378384675" sldId="290"/>
            <ac:spMk id="2" creationId="{00000000-0000-0000-0000-000000000000}"/>
          </ac:spMkLst>
        </pc:spChg>
      </pc:sldChg>
      <pc:sldChg chg="new del">
        <pc:chgData name="Abdullateef Shittu [sc19aas]" userId="S::sc19aas@leeds.ac.uk::eb9911e2-62b4-48a7-8f79-f1f9612fd57b" providerId="AD" clId="Web-{0A9DBBF2-DCC9-49C3-9E6E-6B86E5178A91}" dt="2020-03-12T03:56:00.119" v="859"/>
        <pc:sldMkLst>
          <pc:docMk/>
          <pc:sldMk cId="660231716" sldId="291"/>
        </pc:sldMkLst>
      </pc:sldChg>
      <pc:sldChg chg="modSp add replId">
        <pc:chgData name="Abdullateef Shittu [sc19aas]" userId="S::sc19aas@leeds.ac.uk::eb9911e2-62b4-48a7-8f79-f1f9612fd57b" providerId="AD" clId="Web-{0A9DBBF2-DCC9-49C3-9E6E-6B86E5178A91}" dt="2020-03-12T03:56:15.431" v="864" actId="20577"/>
        <pc:sldMkLst>
          <pc:docMk/>
          <pc:sldMk cId="1817626845" sldId="291"/>
        </pc:sldMkLst>
        <pc:spChg chg="mod">
          <ac:chgData name="Abdullateef Shittu [sc19aas]" userId="S::sc19aas@leeds.ac.uk::eb9911e2-62b4-48a7-8f79-f1f9612fd57b" providerId="AD" clId="Web-{0A9DBBF2-DCC9-49C3-9E6E-6B86E5178A91}" dt="2020-03-12T03:56:15.431" v="864" actId="20577"/>
          <ac:spMkLst>
            <pc:docMk/>
            <pc:sldMk cId="1817626845" sldId="291"/>
            <ac:spMk id="2" creationId="{00000000-0000-0000-0000-000000000000}"/>
          </ac:spMkLst>
        </pc:spChg>
      </pc:sldChg>
    </pc:docChg>
  </pc:docChgLst>
  <pc:docChgLst>
    <pc:chgData name="Abdullateef Shittu [sc19aas]" userId="S::sc19aas@leeds.ac.uk::eb9911e2-62b4-48a7-8f79-f1f9612fd57b" providerId="AD" clId="Web-{0E073E16-0800-EEEC-558F-04B0EB395043}"/>
    <pc:docChg chg="addSld delSld modSld">
      <pc:chgData name="Abdullateef Shittu [sc19aas]" userId="S::sc19aas@leeds.ac.uk::eb9911e2-62b4-48a7-8f79-f1f9612fd57b" providerId="AD" clId="Web-{0E073E16-0800-EEEC-558F-04B0EB395043}" dt="2020-03-12T19:37:59.336" v="204" actId="14100"/>
      <pc:docMkLst>
        <pc:docMk/>
      </pc:docMkLst>
      <pc:sldChg chg="del">
        <pc:chgData name="Abdullateef Shittu [sc19aas]" userId="S::sc19aas@leeds.ac.uk::eb9911e2-62b4-48a7-8f79-f1f9612fd57b" providerId="AD" clId="Web-{0E073E16-0800-EEEC-558F-04B0EB395043}" dt="2020-03-12T17:00:43.549" v="84"/>
        <pc:sldMkLst>
          <pc:docMk/>
          <pc:sldMk cId="2735731146" sldId="288"/>
        </pc:sldMkLst>
      </pc:sldChg>
      <pc:sldChg chg="addSp delSp modSp">
        <pc:chgData name="Abdullateef Shittu [sc19aas]" userId="S::sc19aas@leeds.ac.uk::eb9911e2-62b4-48a7-8f79-f1f9612fd57b" providerId="AD" clId="Web-{0E073E16-0800-EEEC-558F-04B0EB395043}" dt="2020-03-12T17:00:15.831" v="54" actId="20577"/>
        <pc:sldMkLst>
          <pc:docMk/>
          <pc:sldMk cId="3744286099" sldId="289"/>
        </pc:sldMkLst>
        <pc:spChg chg="mod">
          <ac:chgData name="Abdullateef Shittu [sc19aas]" userId="S::sc19aas@leeds.ac.uk::eb9911e2-62b4-48a7-8f79-f1f9612fd57b" providerId="AD" clId="Web-{0E073E16-0800-EEEC-558F-04B0EB395043}" dt="2020-03-12T17:00:15.831" v="54" actId="20577"/>
          <ac:spMkLst>
            <pc:docMk/>
            <pc:sldMk cId="3744286099" sldId="289"/>
            <ac:spMk id="2" creationId="{00000000-0000-0000-0000-000000000000}"/>
          </ac:spMkLst>
        </pc:spChg>
        <pc:picChg chg="add mod">
          <ac:chgData name="Abdullateef Shittu [sc19aas]" userId="S::sc19aas@leeds.ac.uk::eb9911e2-62b4-48a7-8f79-f1f9612fd57b" providerId="AD" clId="Web-{0E073E16-0800-EEEC-558F-04B0EB395043}" dt="2020-03-12T16:39:06.579" v="20" actId="14100"/>
          <ac:picMkLst>
            <pc:docMk/>
            <pc:sldMk cId="3744286099" sldId="289"/>
            <ac:picMk id="3" creationId="{6F30F201-2F3B-422D-B4EC-5DF1C6B4D2BB}"/>
          </ac:picMkLst>
        </pc:picChg>
        <pc:picChg chg="del mod">
          <ac:chgData name="Abdullateef Shittu [sc19aas]" userId="S::sc19aas@leeds.ac.uk::eb9911e2-62b4-48a7-8f79-f1f9612fd57b" providerId="AD" clId="Web-{0E073E16-0800-EEEC-558F-04B0EB395043}" dt="2020-03-12T16:59:15.035" v="34"/>
          <ac:picMkLst>
            <pc:docMk/>
            <pc:sldMk cId="3744286099" sldId="289"/>
            <ac:picMk id="8" creationId="{D0588603-C3B4-45C2-B6EB-40E5C8F130C8}"/>
          </ac:picMkLst>
        </pc:picChg>
      </pc:sldChg>
      <pc:sldChg chg="addSp modSp">
        <pc:chgData name="Abdullateef Shittu [sc19aas]" userId="S::sc19aas@leeds.ac.uk::eb9911e2-62b4-48a7-8f79-f1f9612fd57b" providerId="AD" clId="Web-{0E073E16-0800-EEEC-558F-04B0EB395043}" dt="2020-03-12T17:00:34.487" v="83" actId="20577"/>
        <pc:sldMkLst>
          <pc:docMk/>
          <pc:sldMk cId="378384675" sldId="290"/>
        </pc:sldMkLst>
        <pc:spChg chg="mod">
          <ac:chgData name="Abdullateef Shittu [sc19aas]" userId="S::sc19aas@leeds.ac.uk::eb9911e2-62b4-48a7-8f79-f1f9612fd57b" providerId="AD" clId="Web-{0E073E16-0800-EEEC-558F-04B0EB395043}" dt="2020-03-12T17:00:34.487" v="83" actId="20577"/>
          <ac:spMkLst>
            <pc:docMk/>
            <pc:sldMk cId="378384675" sldId="290"/>
            <ac:spMk id="2" creationId="{00000000-0000-0000-0000-000000000000}"/>
          </ac:spMkLst>
        </pc:spChg>
        <pc:picChg chg="add mod">
          <ac:chgData name="Abdullateef Shittu [sc19aas]" userId="S::sc19aas@leeds.ac.uk::eb9911e2-62b4-48a7-8f79-f1f9612fd57b" providerId="AD" clId="Web-{0E073E16-0800-EEEC-558F-04B0EB395043}" dt="2020-03-12T16:59:25.144" v="35" actId="14100"/>
          <ac:picMkLst>
            <pc:docMk/>
            <pc:sldMk cId="378384675" sldId="290"/>
            <ac:picMk id="3" creationId="{CC73E1EC-E8AD-4BF2-B6BF-4D40883B5CED}"/>
          </ac:picMkLst>
        </pc:picChg>
      </pc:sldChg>
      <pc:sldChg chg="del">
        <pc:chgData name="Abdullateef Shittu [sc19aas]" userId="S::sc19aas@leeds.ac.uk::eb9911e2-62b4-48a7-8f79-f1f9612fd57b" providerId="AD" clId="Web-{0E073E16-0800-EEEC-558F-04B0EB395043}" dt="2020-03-12T16:59:46.284" v="36"/>
        <pc:sldMkLst>
          <pc:docMk/>
          <pc:sldMk cId="1817626845" sldId="291"/>
        </pc:sldMkLst>
      </pc:sldChg>
      <pc:sldChg chg="delSp modSp add replId">
        <pc:chgData name="Abdullateef Shittu [sc19aas]" userId="S::sc19aas@leeds.ac.uk::eb9911e2-62b4-48a7-8f79-f1f9612fd57b" providerId="AD" clId="Web-{0E073E16-0800-EEEC-558F-04B0EB395043}" dt="2020-03-12T17:00:24.440" v="68" actId="20577"/>
        <pc:sldMkLst>
          <pc:docMk/>
          <pc:sldMk cId="1176987231" sldId="303"/>
        </pc:sldMkLst>
        <pc:spChg chg="mod">
          <ac:chgData name="Abdullateef Shittu [sc19aas]" userId="S::sc19aas@leeds.ac.uk::eb9911e2-62b4-48a7-8f79-f1f9612fd57b" providerId="AD" clId="Web-{0E073E16-0800-EEEC-558F-04B0EB395043}" dt="2020-03-12T17:00:24.440" v="68" actId="20577"/>
          <ac:spMkLst>
            <pc:docMk/>
            <pc:sldMk cId="1176987231" sldId="303"/>
            <ac:spMk id="2" creationId="{00000000-0000-0000-0000-000000000000}"/>
          </ac:spMkLst>
        </pc:spChg>
        <pc:picChg chg="del">
          <ac:chgData name="Abdullateef Shittu [sc19aas]" userId="S::sc19aas@leeds.ac.uk::eb9911e2-62b4-48a7-8f79-f1f9612fd57b" providerId="AD" clId="Web-{0E073E16-0800-EEEC-558F-04B0EB395043}" dt="2020-03-12T16:39:32.954" v="22"/>
          <ac:picMkLst>
            <pc:docMk/>
            <pc:sldMk cId="1176987231" sldId="303"/>
            <ac:picMk id="3" creationId="{6F30F201-2F3B-422D-B4EC-5DF1C6B4D2BB}"/>
          </ac:picMkLst>
        </pc:picChg>
        <pc:picChg chg="mod">
          <ac:chgData name="Abdullateef Shittu [sc19aas]" userId="S::sc19aas@leeds.ac.uk::eb9911e2-62b4-48a7-8f79-f1f9612fd57b" providerId="AD" clId="Web-{0E073E16-0800-EEEC-558F-04B0EB395043}" dt="2020-03-12T16:39:49.923" v="26" actId="14100"/>
          <ac:picMkLst>
            <pc:docMk/>
            <pc:sldMk cId="1176987231" sldId="303"/>
            <ac:picMk id="8" creationId="{D0588603-C3B4-45C2-B6EB-40E5C8F130C8}"/>
          </ac:picMkLst>
        </pc:picChg>
      </pc:sldChg>
      <pc:sldChg chg="del">
        <pc:chgData name="Abdullateef Shittu [sc19aas]" userId="S::sc19aas@leeds.ac.uk::eb9911e2-62b4-48a7-8f79-f1f9612fd57b" providerId="AD" clId="Web-{0E073E16-0800-EEEC-558F-04B0EB395043}" dt="2020-03-12T16:25:49.838" v="0"/>
        <pc:sldMkLst>
          <pc:docMk/>
          <pc:sldMk cId="4077839344" sldId="303"/>
        </pc:sldMkLst>
      </pc:sldChg>
      <pc:sldChg chg="addSp delSp modSp add replId">
        <pc:chgData name="Abdullateef Shittu [sc19aas]" userId="S::sc19aas@leeds.ac.uk::eb9911e2-62b4-48a7-8f79-f1f9612fd57b" providerId="AD" clId="Web-{0E073E16-0800-EEEC-558F-04B0EB395043}" dt="2020-03-12T18:03:48.635" v="94" actId="14100"/>
        <pc:sldMkLst>
          <pc:docMk/>
          <pc:sldMk cId="233874546" sldId="304"/>
        </pc:sldMkLst>
        <pc:spChg chg="mod">
          <ac:chgData name="Abdullateef Shittu [sc19aas]" userId="S::sc19aas@leeds.ac.uk::eb9911e2-62b4-48a7-8f79-f1f9612fd57b" providerId="AD" clId="Web-{0E073E16-0800-EEEC-558F-04B0EB395043}" dt="2020-03-12T18:03:21.526" v="89" actId="20577"/>
          <ac:spMkLst>
            <pc:docMk/>
            <pc:sldMk cId="233874546" sldId="304"/>
            <ac:spMk id="2" creationId="{00000000-0000-0000-0000-000000000000}"/>
          </ac:spMkLst>
        </pc:spChg>
        <pc:picChg chg="add mod">
          <ac:chgData name="Abdullateef Shittu [sc19aas]" userId="S::sc19aas@leeds.ac.uk::eb9911e2-62b4-48a7-8f79-f1f9612fd57b" providerId="AD" clId="Web-{0E073E16-0800-EEEC-558F-04B0EB395043}" dt="2020-03-12T18:03:48.635" v="94" actId="14100"/>
          <ac:picMkLst>
            <pc:docMk/>
            <pc:sldMk cId="233874546" sldId="304"/>
            <ac:picMk id="3" creationId="{137FBDDB-DFFE-4B1F-84D0-D8A50622FD42}"/>
          </ac:picMkLst>
        </pc:picChg>
        <pc:picChg chg="del">
          <ac:chgData name="Abdullateef Shittu [sc19aas]" userId="S::sc19aas@leeds.ac.uk::eb9911e2-62b4-48a7-8f79-f1f9612fd57b" providerId="AD" clId="Web-{0E073E16-0800-EEEC-558F-04B0EB395043}" dt="2020-03-12T18:03:14.979" v="86"/>
          <ac:picMkLst>
            <pc:docMk/>
            <pc:sldMk cId="233874546" sldId="304"/>
            <ac:picMk id="6" creationId="{69659EB6-8D7C-489D-BA4D-3030486ECA20}"/>
          </ac:picMkLst>
        </pc:picChg>
      </pc:sldChg>
      <pc:sldChg chg="addSp delSp modSp add replId">
        <pc:chgData name="Abdullateef Shittu [sc19aas]" userId="S::sc19aas@leeds.ac.uk::eb9911e2-62b4-48a7-8f79-f1f9612fd57b" providerId="AD" clId="Web-{0E073E16-0800-EEEC-558F-04B0EB395043}" dt="2020-03-12T18:15:40.178" v="105" actId="14100"/>
        <pc:sldMkLst>
          <pc:docMk/>
          <pc:sldMk cId="2270839181" sldId="305"/>
        </pc:sldMkLst>
        <pc:spChg chg="mod">
          <ac:chgData name="Abdullateef Shittu [sc19aas]" userId="S::sc19aas@leeds.ac.uk::eb9911e2-62b4-48a7-8f79-f1f9612fd57b" providerId="AD" clId="Web-{0E073E16-0800-EEEC-558F-04B0EB395043}" dt="2020-03-12T18:14:39.662" v="98" actId="20577"/>
          <ac:spMkLst>
            <pc:docMk/>
            <pc:sldMk cId="2270839181" sldId="305"/>
            <ac:spMk id="2" creationId="{00000000-0000-0000-0000-000000000000}"/>
          </ac:spMkLst>
        </pc:spChg>
        <pc:picChg chg="del">
          <ac:chgData name="Abdullateef Shittu [sc19aas]" userId="S::sc19aas@leeds.ac.uk::eb9911e2-62b4-48a7-8f79-f1f9612fd57b" providerId="AD" clId="Web-{0E073E16-0800-EEEC-558F-04B0EB395043}" dt="2020-03-12T18:14:30.584" v="96"/>
          <ac:picMkLst>
            <pc:docMk/>
            <pc:sldMk cId="2270839181" sldId="305"/>
            <ac:picMk id="3" creationId="{6F30F201-2F3B-422D-B4EC-5DF1C6B4D2BB}"/>
          </ac:picMkLst>
        </pc:picChg>
        <pc:picChg chg="add mod">
          <ac:chgData name="Abdullateef Shittu [sc19aas]" userId="S::sc19aas@leeds.ac.uk::eb9911e2-62b4-48a7-8f79-f1f9612fd57b" providerId="AD" clId="Web-{0E073E16-0800-EEEC-558F-04B0EB395043}" dt="2020-03-12T18:15:40.178" v="105" actId="14100"/>
          <ac:picMkLst>
            <pc:docMk/>
            <pc:sldMk cId="2270839181" sldId="305"/>
            <ac:picMk id="4" creationId="{D5C90559-BE92-4F17-98A5-8707E5E53DDC}"/>
          </ac:picMkLst>
        </pc:picChg>
      </pc:sldChg>
      <pc:sldChg chg="addSp delSp modSp add replId">
        <pc:chgData name="Abdullateef Shittu [sc19aas]" userId="S::sc19aas@leeds.ac.uk::eb9911e2-62b4-48a7-8f79-f1f9612fd57b" providerId="AD" clId="Web-{0E073E16-0800-EEEC-558F-04B0EB395043}" dt="2020-03-12T18:21:55.097" v="113" actId="1076"/>
        <pc:sldMkLst>
          <pc:docMk/>
          <pc:sldMk cId="2301757672" sldId="306"/>
        </pc:sldMkLst>
        <pc:spChg chg="mod">
          <ac:chgData name="Abdullateef Shittu [sc19aas]" userId="S::sc19aas@leeds.ac.uk::eb9911e2-62b4-48a7-8f79-f1f9612fd57b" providerId="AD" clId="Web-{0E073E16-0800-EEEC-558F-04B0EB395043}" dt="2020-03-12T18:16:40.724" v="108" actId="20577"/>
          <ac:spMkLst>
            <pc:docMk/>
            <pc:sldMk cId="2301757672" sldId="306"/>
            <ac:spMk id="2" creationId="{00000000-0000-0000-0000-000000000000}"/>
          </ac:spMkLst>
        </pc:spChg>
        <pc:picChg chg="add mod">
          <ac:chgData name="Abdullateef Shittu [sc19aas]" userId="S::sc19aas@leeds.ac.uk::eb9911e2-62b4-48a7-8f79-f1f9612fd57b" providerId="AD" clId="Web-{0E073E16-0800-EEEC-558F-04B0EB395043}" dt="2020-03-12T18:21:55.097" v="113" actId="1076"/>
          <ac:picMkLst>
            <pc:docMk/>
            <pc:sldMk cId="2301757672" sldId="306"/>
            <ac:picMk id="3" creationId="{D194B2E9-F59D-4E4C-B20E-EAE6601FCAB2}"/>
          </ac:picMkLst>
        </pc:picChg>
        <pc:picChg chg="del">
          <ac:chgData name="Abdullateef Shittu [sc19aas]" userId="S::sc19aas@leeds.ac.uk::eb9911e2-62b4-48a7-8f79-f1f9612fd57b" providerId="AD" clId="Web-{0E073E16-0800-EEEC-558F-04B0EB395043}" dt="2020-03-12T18:16:45.818" v="109"/>
          <ac:picMkLst>
            <pc:docMk/>
            <pc:sldMk cId="2301757672" sldId="306"/>
            <ac:picMk id="8" creationId="{D0588603-C3B4-45C2-B6EB-40E5C8F130C8}"/>
          </ac:picMkLst>
        </pc:picChg>
      </pc:sldChg>
      <pc:sldChg chg="addSp delSp modSp add replId">
        <pc:chgData name="Abdullateef Shittu [sc19aas]" userId="S::sc19aas@leeds.ac.uk::eb9911e2-62b4-48a7-8f79-f1f9612fd57b" providerId="AD" clId="Web-{0E073E16-0800-EEEC-558F-04B0EB395043}" dt="2020-03-12T18:31:53.078" v="125" actId="1076"/>
        <pc:sldMkLst>
          <pc:docMk/>
          <pc:sldMk cId="1452719549" sldId="307"/>
        </pc:sldMkLst>
        <pc:spChg chg="mod">
          <ac:chgData name="Abdullateef Shittu [sc19aas]" userId="S::sc19aas@leeds.ac.uk::eb9911e2-62b4-48a7-8f79-f1f9612fd57b" providerId="AD" clId="Web-{0E073E16-0800-EEEC-558F-04B0EB395043}" dt="2020-03-12T18:22:23.503" v="117" actId="20577"/>
          <ac:spMkLst>
            <pc:docMk/>
            <pc:sldMk cId="1452719549" sldId="307"/>
            <ac:spMk id="2" creationId="{00000000-0000-0000-0000-000000000000}"/>
          </ac:spMkLst>
        </pc:spChg>
        <pc:picChg chg="del">
          <ac:chgData name="Abdullateef Shittu [sc19aas]" userId="S::sc19aas@leeds.ac.uk::eb9911e2-62b4-48a7-8f79-f1f9612fd57b" providerId="AD" clId="Web-{0E073E16-0800-EEEC-558F-04B0EB395043}" dt="2020-03-12T18:22:18.488" v="115"/>
          <ac:picMkLst>
            <pc:docMk/>
            <pc:sldMk cId="1452719549" sldId="307"/>
            <ac:picMk id="3" creationId="{CC73E1EC-E8AD-4BF2-B6BF-4D40883B5CED}"/>
          </ac:picMkLst>
        </pc:picChg>
        <pc:picChg chg="add mod">
          <ac:chgData name="Abdullateef Shittu [sc19aas]" userId="S::sc19aas@leeds.ac.uk::eb9911e2-62b4-48a7-8f79-f1f9612fd57b" providerId="AD" clId="Web-{0E073E16-0800-EEEC-558F-04B0EB395043}" dt="2020-03-12T18:31:53.078" v="125" actId="1076"/>
          <ac:picMkLst>
            <pc:docMk/>
            <pc:sldMk cId="1452719549" sldId="307"/>
            <ac:picMk id="4" creationId="{EA4E8A63-81DC-405D-AF68-222708A46A7B}"/>
          </ac:picMkLst>
        </pc:picChg>
      </pc:sldChg>
      <pc:sldChg chg="addSp delSp modSp add replId">
        <pc:chgData name="Abdullateef Shittu [sc19aas]" userId="S::sc19aas@leeds.ac.uk::eb9911e2-62b4-48a7-8f79-f1f9612fd57b" providerId="AD" clId="Web-{0E073E16-0800-EEEC-558F-04B0EB395043}" dt="2020-03-12T18:55:35.428" v="133" actId="20577"/>
        <pc:sldMkLst>
          <pc:docMk/>
          <pc:sldMk cId="2941765551" sldId="308"/>
        </pc:sldMkLst>
        <pc:spChg chg="mod">
          <ac:chgData name="Abdullateef Shittu [sc19aas]" userId="S::sc19aas@leeds.ac.uk::eb9911e2-62b4-48a7-8f79-f1f9612fd57b" providerId="AD" clId="Web-{0E073E16-0800-EEEC-558F-04B0EB395043}" dt="2020-03-12T18:55:35.428" v="133" actId="20577"/>
          <ac:spMkLst>
            <pc:docMk/>
            <pc:sldMk cId="2941765551" sldId="308"/>
            <ac:spMk id="2" creationId="{00000000-0000-0000-0000-000000000000}"/>
          </ac:spMkLst>
        </pc:spChg>
        <pc:picChg chg="del">
          <ac:chgData name="Abdullateef Shittu [sc19aas]" userId="S::sc19aas@leeds.ac.uk::eb9911e2-62b4-48a7-8f79-f1f9612fd57b" providerId="AD" clId="Web-{0E073E16-0800-EEEC-558F-04B0EB395043}" dt="2020-03-12T18:52:37.523" v="127"/>
          <ac:picMkLst>
            <pc:docMk/>
            <pc:sldMk cId="2941765551" sldId="308"/>
            <ac:picMk id="3" creationId="{137FBDDB-DFFE-4B1F-84D0-D8A50622FD42}"/>
          </ac:picMkLst>
        </pc:picChg>
        <pc:picChg chg="add mod">
          <ac:chgData name="Abdullateef Shittu [sc19aas]" userId="S::sc19aas@leeds.ac.uk::eb9911e2-62b4-48a7-8f79-f1f9612fd57b" providerId="AD" clId="Web-{0E073E16-0800-EEEC-558F-04B0EB395043}" dt="2020-03-12T18:55:22.991" v="132" actId="14100"/>
          <ac:picMkLst>
            <pc:docMk/>
            <pc:sldMk cId="2941765551" sldId="308"/>
            <ac:picMk id="4" creationId="{6939DE1B-3492-4940-ADE6-C7790D52056A}"/>
          </ac:picMkLst>
        </pc:picChg>
      </pc:sldChg>
      <pc:sldChg chg="addSp delSp modSp add replId">
        <pc:chgData name="Abdullateef Shittu [sc19aas]" userId="S::sc19aas@leeds.ac.uk::eb9911e2-62b4-48a7-8f79-f1f9612fd57b" providerId="AD" clId="Web-{0E073E16-0800-EEEC-558F-04B0EB395043}" dt="2020-03-12T19:02:05.723" v="147" actId="1076"/>
        <pc:sldMkLst>
          <pc:docMk/>
          <pc:sldMk cId="411232352" sldId="309"/>
        </pc:sldMkLst>
        <pc:spChg chg="add del mod">
          <ac:chgData name="Abdullateef Shittu [sc19aas]" userId="S::sc19aas@leeds.ac.uk::eb9911e2-62b4-48a7-8f79-f1f9612fd57b" providerId="AD" clId="Web-{0E073E16-0800-EEEC-558F-04B0EB395043}" dt="2020-03-12T18:57:02.443" v="139" actId="20577"/>
          <ac:spMkLst>
            <pc:docMk/>
            <pc:sldMk cId="411232352" sldId="309"/>
            <ac:spMk id="2" creationId="{00000000-0000-0000-0000-000000000000}"/>
          </ac:spMkLst>
        </pc:spChg>
        <pc:picChg chg="add mod">
          <ac:chgData name="Abdullateef Shittu [sc19aas]" userId="S::sc19aas@leeds.ac.uk::eb9911e2-62b4-48a7-8f79-f1f9612fd57b" providerId="AD" clId="Web-{0E073E16-0800-EEEC-558F-04B0EB395043}" dt="2020-03-12T19:02:05.723" v="147" actId="1076"/>
          <ac:picMkLst>
            <pc:docMk/>
            <pc:sldMk cId="411232352" sldId="309"/>
            <ac:picMk id="3" creationId="{378AAF02-736A-4372-9433-58744E16E757}"/>
          </ac:picMkLst>
        </pc:picChg>
        <pc:picChg chg="del">
          <ac:chgData name="Abdullateef Shittu [sc19aas]" userId="S::sc19aas@leeds.ac.uk::eb9911e2-62b4-48a7-8f79-f1f9612fd57b" providerId="AD" clId="Web-{0E073E16-0800-EEEC-558F-04B0EB395043}" dt="2020-03-12T18:57:09.256" v="140"/>
          <ac:picMkLst>
            <pc:docMk/>
            <pc:sldMk cId="411232352" sldId="309"/>
            <ac:picMk id="4" creationId="{D5C90559-BE92-4F17-98A5-8707E5E53DDC}"/>
          </ac:picMkLst>
        </pc:picChg>
      </pc:sldChg>
      <pc:sldChg chg="addSp delSp modSp add replId">
        <pc:chgData name="Abdullateef Shittu [sc19aas]" userId="S::sc19aas@leeds.ac.uk::eb9911e2-62b4-48a7-8f79-f1f9612fd57b" providerId="AD" clId="Web-{0E073E16-0800-EEEC-558F-04B0EB395043}" dt="2020-03-12T19:04:04.238" v="160" actId="1076"/>
        <pc:sldMkLst>
          <pc:docMk/>
          <pc:sldMk cId="4054100633" sldId="310"/>
        </pc:sldMkLst>
        <pc:spChg chg="add del mod">
          <ac:chgData name="Abdullateef Shittu [sc19aas]" userId="S::sc19aas@leeds.ac.uk::eb9911e2-62b4-48a7-8f79-f1f9612fd57b" providerId="AD" clId="Web-{0E073E16-0800-EEEC-558F-04B0EB395043}" dt="2020-03-12T19:02:51.145" v="155" actId="20577"/>
          <ac:spMkLst>
            <pc:docMk/>
            <pc:sldMk cId="4054100633" sldId="310"/>
            <ac:spMk id="2" creationId="{00000000-0000-0000-0000-000000000000}"/>
          </ac:spMkLst>
        </pc:spChg>
        <pc:picChg chg="del">
          <ac:chgData name="Abdullateef Shittu [sc19aas]" userId="S::sc19aas@leeds.ac.uk::eb9911e2-62b4-48a7-8f79-f1f9612fd57b" providerId="AD" clId="Web-{0E073E16-0800-EEEC-558F-04B0EB395043}" dt="2020-03-12T19:02:55.676" v="156"/>
          <ac:picMkLst>
            <pc:docMk/>
            <pc:sldMk cId="4054100633" sldId="310"/>
            <ac:picMk id="3" creationId="{D194B2E9-F59D-4E4C-B20E-EAE6601FCAB2}"/>
          </ac:picMkLst>
        </pc:picChg>
        <pc:picChg chg="add mod">
          <ac:chgData name="Abdullateef Shittu [sc19aas]" userId="S::sc19aas@leeds.ac.uk::eb9911e2-62b4-48a7-8f79-f1f9612fd57b" providerId="AD" clId="Web-{0E073E16-0800-EEEC-558F-04B0EB395043}" dt="2020-03-12T19:04:04.238" v="160" actId="1076"/>
          <ac:picMkLst>
            <pc:docMk/>
            <pc:sldMk cId="4054100633" sldId="310"/>
            <ac:picMk id="4" creationId="{7EB70B4D-43B4-4159-89AE-75DF88EE33E0}"/>
          </ac:picMkLst>
        </pc:picChg>
      </pc:sldChg>
      <pc:sldChg chg="addSp delSp modSp add replId">
        <pc:chgData name="Abdullateef Shittu [sc19aas]" userId="S::sc19aas@leeds.ac.uk::eb9911e2-62b4-48a7-8f79-f1f9612fd57b" providerId="AD" clId="Web-{0E073E16-0800-EEEC-558F-04B0EB395043}" dt="2020-03-12T19:37:59.336" v="204" actId="14100"/>
        <pc:sldMkLst>
          <pc:docMk/>
          <pc:sldMk cId="3515464210" sldId="311"/>
        </pc:sldMkLst>
        <pc:spChg chg="mod">
          <ac:chgData name="Abdullateef Shittu [sc19aas]" userId="S::sc19aas@leeds.ac.uk::eb9911e2-62b4-48a7-8f79-f1f9612fd57b" providerId="AD" clId="Web-{0E073E16-0800-EEEC-558F-04B0EB395043}" dt="2020-03-12T19:06:51.191" v="195" actId="20577"/>
          <ac:spMkLst>
            <pc:docMk/>
            <pc:sldMk cId="3515464210" sldId="311"/>
            <ac:spMk id="2" creationId="{00000000-0000-0000-0000-000000000000}"/>
          </ac:spMkLst>
        </pc:spChg>
        <pc:picChg chg="add mod">
          <ac:chgData name="Abdullateef Shittu [sc19aas]" userId="S::sc19aas@leeds.ac.uk::eb9911e2-62b4-48a7-8f79-f1f9612fd57b" providerId="AD" clId="Web-{0E073E16-0800-EEEC-558F-04B0EB395043}" dt="2020-03-12T19:37:59.336" v="204" actId="14100"/>
          <ac:picMkLst>
            <pc:docMk/>
            <pc:sldMk cId="3515464210" sldId="311"/>
            <ac:picMk id="3" creationId="{05F5AB7C-FC4C-4A12-94E4-2C7314C4248A}"/>
          </ac:picMkLst>
        </pc:picChg>
        <pc:picChg chg="del">
          <ac:chgData name="Abdullateef Shittu [sc19aas]" userId="S::sc19aas@leeds.ac.uk::eb9911e2-62b4-48a7-8f79-f1f9612fd57b" providerId="AD" clId="Web-{0E073E16-0800-EEEC-558F-04B0EB395043}" dt="2020-03-12T19:07:02.660" v="196"/>
          <ac:picMkLst>
            <pc:docMk/>
            <pc:sldMk cId="3515464210" sldId="311"/>
            <ac:picMk id="4" creationId="{EA4E8A63-81DC-405D-AF68-222708A46A7B}"/>
          </ac:picMkLst>
        </pc:picChg>
      </pc:sldChg>
    </pc:docChg>
  </pc:docChgLst>
  <pc:docChgLst>
    <pc:chgData name="Abdullateef Shittu [sc19aas]" userId="S::sc19aas@leeds.ac.uk::eb9911e2-62b4-48a7-8f79-f1f9612fd57b" providerId="AD" clId="Web-{BF82A4A2-582A-FF8F-469F-E61DD4B5D943}"/>
    <pc:docChg chg="delSld modSld">
      <pc:chgData name="Abdullateef Shittu [sc19aas]" userId="S::sc19aas@leeds.ac.uk::eb9911e2-62b4-48a7-8f79-f1f9612fd57b" providerId="AD" clId="Web-{BF82A4A2-582A-FF8F-469F-E61DD4B5D943}" dt="2020-03-12T20:46:29.749" v="40"/>
      <pc:docMkLst>
        <pc:docMk/>
      </pc:docMkLst>
      <pc:sldChg chg="del">
        <pc:chgData name="Abdullateef Shittu [sc19aas]" userId="S::sc19aas@leeds.ac.uk::eb9911e2-62b4-48a7-8f79-f1f9612fd57b" providerId="AD" clId="Web-{BF82A4A2-582A-FF8F-469F-E61DD4B5D943}" dt="2020-03-12T19:49:28.151" v="26"/>
        <pc:sldMkLst>
          <pc:docMk/>
          <pc:sldMk cId="1476405458" sldId="263"/>
        </pc:sldMkLst>
      </pc:sldChg>
      <pc:sldChg chg="del">
        <pc:chgData name="Abdullateef Shittu [sc19aas]" userId="S::sc19aas@leeds.ac.uk::eb9911e2-62b4-48a7-8f79-f1f9612fd57b" providerId="AD" clId="Web-{BF82A4A2-582A-FF8F-469F-E61DD4B5D943}" dt="2020-03-12T19:49:09.464" v="24"/>
        <pc:sldMkLst>
          <pc:docMk/>
          <pc:sldMk cId="1920475168" sldId="264"/>
        </pc:sldMkLst>
      </pc:sldChg>
      <pc:sldChg chg="del">
        <pc:chgData name="Abdullateef Shittu [sc19aas]" userId="S::sc19aas@leeds.ac.uk::eb9911e2-62b4-48a7-8f79-f1f9612fd57b" providerId="AD" clId="Web-{BF82A4A2-582A-FF8F-469F-E61DD4B5D943}" dt="2020-03-12T19:48:56.714" v="23"/>
        <pc:sldMkLst>
          <pc:docMk/>
          <pc:sldMk cId="746934166" sldId="265"/>
        </pc:sldMkLst>
      </pc:sldChg>
      <pc:sldChg chg="del">
        <pc:chgData name="Abdullateef Shittu [sc19aas]" userId="S::sc19aas@leeds.ac.uk::eb9911e2-62b4-48a7-8f79-f1f9612fd57b" providerId="AD" clId="Web-{BF82A4A2-582A-FF8F-469F-E61DD4B5D943}" dt="2020-03-12T19:49:15.104" v="25"/>
        <pc:sldMkLst>
          <pc:docMk/>
          <pc:sldMk cId="1454540792" sldId="276"/>
        </pc:sldMkLst>
      </pc:sldChg>
      <pc:sldChg chg="modSp modNotes">
        <pc:chgData name="Abdullateef Shittu [sc19aas]" userId="S::sc19aas@leeds.ac.uk::eb9911e2-62b4-48a7-8f79-f1f9612fd57b" providerId="AD" clId="Web-{BF82A4A2-582A-FF8F-469F-E61DD4B5D943}" dt="2020-03-12T20:46:29.749" v="40"/>
        <pc:sldMkLst>
          <pc:docMk/>
          <pc:sldMk cId="1861764158" sldId="279"/>
        </pc:sldMkLst>
        <pc:spChg chg="mod">
          <ac:chgData name="Abdullateef Shittu [sc19aas]" userId="S::sc19aas@leeds.ac.uk::eb9911e2-62b4-48a7-8f79-f1f9612fd57b" providerId="AD" clId="Web-{BF82A4A2-582A-FF8F-469F-E61DD4B5D943}" dt="2020-03-12T20:41:09.264" v="38" actId="20577"/>
          <ac:spMkLst>
            <pc:docMk/>
            <pc:sldMk cId="1861764158" sldId="279"/>
            <ac:spMk id="2" creationId="{00000000-0000-0000-0000-000000000000}"/>
          </ac:spMkLst>
        </pc:spChg>
      </pc:sldChg>
      <pc:sldChg chg="modSp">
        <pc:chgData name="Abdullateef Shittu [sc19aas]" userId="S::sc19aas@leeds.ac.uk::eb9911e2-62b4-48a7-8f79-f1f9612fd57b" providerId="AD" clId="Web-{BF82A4A2-582A-FF8F-469F-E61DD4B5D943}" dt="2020-03-12T19:47:19.465" v="22" actId="14100"/>
        <pc:sldMkLst>
          <pc:docMk/>
          <pc:sldMk cId="3458776818" sldId="292"/>
        </pc:sldMkLst>
        <pc:picChg chg="mod">
          <ac:chgData name="Abdullateef Shittu [sc19aas]" userId="S::sc19aas@leeds.ac.uk::eb9911e2-62b4-48a7-8f79-f1f9612fd57b" providerId="AD" clId="Web-{BF82A4A2-582A-FF8F-469F-E61DD4B5D943}" dt="2020-03-12T19:47:19.465" v="22" actId="14100"/>
          <ac:picMkLst>
            <pc:docMk/>
            <pc:sldMk cId="3458776818" sldId="292"/>
            <ac:picMk id="8" creationId="{180AACE1-8E79-4704-8DA5-3EA4FAC3AF20}"/>
          </ac:picMkLst>
        </pc:picChg>
      </pc:sldChg>
      <pc:sldChg chg="modSp">
        <pc:chgData name="Abdullateef Shittu [sc19aas]" userId="S::sc19aas@leeds.ac.uk::eb9911e2-62b4-48a7-8f79-f1f9612fd57b" providerId="AD" clId="Web-{BF82A4A2-582A-FF8F-469F-E61DD4B5D943}" dt="2020-03-12T19:46:54.012" v="18" actId="1076"/>
        <pc:sldMkLst>
          <pc:docMk/>
          <pc:sldMk cId="91007844" sldId="293"/>
        </pc:sldMkLst>
        <pc:picChg chg="mod">
          <ac:chgData name="Abdullateef Shittu [sc19aas]" userId="S::sc19aas@leeds.ac.uk::eb9911e2-62b4-48a7-8f79-f1f9612fd57b" providerId="AD" clId="Web-{BF82A4A2-582A-FF8F-469F-E61DD4B5D943}" dt="2020-03-12T19:46:54.012" v="18" actId="1076"/>
          <ac:picMkLst>
            <pc:docMk/>
            <pc:sldMk cId="91007844" sldId="293"/>
            <ac:picMk id="7" creationId="{6C62FE89-B819-4AD7-A4A2-1E2588014AC3}"/>
          </ac:picMkLst>
        </pc:picChg>
      </pc:sldChg>
      <pc:sldChg chg="modSp">
        <pc:chgData name="Abdullateef Shittu [sc19aas]" userId="S::sc19aas@leeds.ac.uk::eb9911e2-62b4-48a7-8f79-f1f9612fd57b" providerId="AD" clId="Web-{BF82A4A2-582A-FF8F-469F-E61DD4B5D943}" dt="2020-03-12T19:46:30.091" v="13" actId="1076"/>
        <pc:sldMkLst>
          <pc:docMk/>
          <pc:sldMk cId="2772123349" sldId="294"/>
        </pc:sldMkLst>
        <pc:picChg chg="mod">
          <ac:chgData name="Abdullateef Shittu [sc19aas]" userId="S::sc19aas@leeds.ac.uk::eb9911e2-62b4-48a7-8f79-f1f9612fd57b" providerId="AD" clId="Web-{BF82A4A2-582A-FF8F-469F-E61DD4B5D943}" dt="2020-03-12T19:46:30.091" v="13" actId="1076"/>
          <ac:picMkLst>
            <pc:docMk/>
            <pc:sldMk cId="2772123349" sldId="294"/>
            <ac:picMk id="9" creationId="{B8BE7DF9-83A8-4347-9A18-1367A83AC937}"/>
          </ac:picMkLst>
        </pc:picChg>
      </pc:sldChg>
      <pc:sldChg chg="modSp">
        <pc:chgData name="Abdullateef Shittu [sc19aas]" userId="S::sc19aas@leeds.ac.uk::eb9911e2-62b4-48a7-8f79-f1f9612fd57b" providerId="AD" clId="Web-{BF82A4A2-582A-FF8F-469F-E61DD4B5D943}" dt="2020-03-12T19:46:12.341" v="10" actId="1076"/>
        <pc:sldMkLst>
          <pc:docMk/>
          <pc:sldMk cId="2819728143" sldId="295"/>
        </pc:sldMkLst>
        <pc:picChg chg="mod">
          <ac:chgData name="Abdullateef Shittu [sc19aas]" userId="S::sc19aas@leeds.ac.uk::eb9911e2-62b4-48a7-8f79-f1f9612fd57b" providerId="AD" clId="Web-{BF82A4A2-582A-FF8F-469F-E61DD4B5D943}" dt="2020-03-12T19:46:12.341" v="10" actId="1076"/>
          <ac:picMkLst>
            <pc:docMk/>
            <pc:sldMk cId="2819728143" sldId="295"/>
            <ac:picMk id="3" creationId="{9DE4A44A-4AF1-4C1A-8318-EC2CF8A2B3E7}"/>
          </ac:picMkLst>
        </pc:picChg>
      </pc:sldChg>
      <pc:sldChg chg="modSp">
        <pc:chgData name="Abdullateef Shittu [sc19aas]" userId="S::sc19aas@leeds.ac.uk::eb9911e2-62b4-48a7-8f79-f1f9612fd57b" providerId="AD" clId="Web-{BF82A4A2-582A-FF8F-469F-E61DD4B5D943}" dt="2020-03-12T19:45:48.638" v="6" actId="1076"/>
        <pc:sldMkLst>
          <pc:docMk/>
          <pc:sldMk cId="2674380055" sldId="296"/>
        </pc:sldMkLst>
        <pc:picChg chg="mod">
          <ac:chgData name="Abdullateef Shittu [sc19aas]" userId="S::sc19aas@leeds.ac.uk::eb9911e2-62b4-48a7-8f79-f1f9612fd57b" providerId="AD" clId="Web-{BF82A4A2-582A-FF8F-469F-E61DD4B5D943}" dt="2020-03-12T19:45:48.638" v="6" actId="1076"/>
          <ac:picMkLst>
            <pc:docMk/>
            <pc:sldMk cId="2674380055" sldId="296"/>
            <ac:picMk id="4" creationId="{4DAA9087-8C10-49CB-99D2-AC643A98CA49}"/>
          </ac:picMkLst>
        </pc:picChg>
      </pc:sldChg>
      <pc:sldChg chg="modSp">
        <pc:chgData name="Abdullateef Shittu [sc19aas]" userId="S::sc19aas@leeds.ac.uk::eb9911e2-62b4-48a7-8f79-f1f9612fd57b" providerId="AD" clId="Web-{BF82A4A2-582A-FF8F-469F-E61DD4B5D943}" dt="2020-03-12T19:45:58.029" v="7" actId="1076"/>
        <pc:sldMkLst>
          <pc:docMk/>
          <pc:sldMk cId="4172009126" sldId="297"/>
        </pc:sldMkLst>
        <pc:picChg chg="mod">
          <ac:chgData name="Abdullateef Shittu [sc19aas]" userId="S::sc19aas@leeds.ac.uk::eb9911e2-62b4-48a7-8f79-f1f9612fd57b" providerId="AD" clId="Web-{BF82A4A2-582A-FF8F-469F-E61DD4B5D943}" dt="2020-03-12T19:45:58.029" v="7" actId="1076"/>
          <ac:picMkLst>
            <pc:docMk/>
            <pc:sldMk cId="4172009126" sldId="297"/>
            <ac:picMk id="3" creationId="{468EB739-9B3F-48DE-8EB5-D0C4E069AB7A}"/>
          </ac:picMkLst>
        </pc:picChg>
      </pc:sldChg>
      <pc:sldChg chg="modSp">
        <pc:chgData name="Abdullateef Shittu [sc19aas]" userId="S::sc19aas@leeds.ac.uk::eb9911e2-62b4-48a7-8f79-f1f9612fd57b" providerId="AD" clId="Web-{BF82A4A2-582A-FF8F-469F-E61DD4B5D943}" dt="2020-03-12T19:44:52.373" v="1" actId="1076"/>
        <pc:sldMkLst>
          <pc:docMk/>
          <pc:sldMk cId="298317302" sldId="298"/>
        </pc:sldMkLst>
        <pc:picChg chg="mod">
          <ac:chgData name="Abdullateef Shittu [sc19aas]" userId="S::sc19aas@leeds.ac.uk::eb9911e2-62b4-48a7-8f79-f1f9612fd57b" providerId="AD" clId="Web-{BF82A4A2-582A-FF8F-469F-E61DD4B5D943}" dt="2020-03-12T19:44:52.373" v="1" actId="1076"/>
          <ac:picMkLst>
            <pc:docMk/>
            <pc:sldMk cId="298317302" sldId="298"/>
            <ac:picMk id="3" creationId="{6A0EF0D0-B447-4869-91E5-5080359F733D}"/>
          </ac:picMkLst>
        </pc:picChg>
      </pc:sldChg>
    </pc:docChg>
  </pc:docChgLst>
  <pc:docChgLst>
    <pc:chgData name="Abdullateef Shittu [sc19aas]" userId="S::sc19aas@leeds.ac.uk::eb9911e2-62b4-48a7-8f79-f1f9612fd57b" providerId="AD" clId="Web-{4A62ED66-FAD8-A4F2-3BE4-92406EFC0040}"/>
    <pc:docChg chg="addSld modSld sldOrd">
      <pc:chgData name="Abdullateef Shittu [sc19aas]" userId="S::sc19aas@leeds.ac.uk::eb9911e2-62b4-48a7-8f79-f1f9612fd57b" providerId="AD" clId="Web-{4A62ED66-FAD8-A4F2-3BE4-92406EFC0040}" dt="2020-03-12T15:48:14.551" v="1222" actId="14100"/>
      <pc:docMkLst>
        <pc:docMk/>
      </pc:docMkLst>
      <pc:sldChg chg="modSp">
        <pc:chgData name="Abdullateef Shittu [sc19aas]" userId="S::sc19aas@leeds.ac.uk::eb9911e2-62b4-48a7-8f79-f1f9612fd57b" providerId="AD" clId="Web-{4A62ED66-FAD8-A4F2-3BE4-92406EFC0040}" dt="2020-03-12T12:58:39.430" v="18" actId="20577"/>
        <pc:sldMkLst>
          <pc:docMk/>
          <pc:sldMk cId="1861764158" sldId="279"/>
        </pc:sldMkLst>
        <pc:spChg chg="mod">
          <ac:chgData name="Abdullateef Shittu [sc19aas]" userId="S::sc19aas@leeds.ac.uk::eb9911e2-62b4-48a7-8f79-f1f9612fd57b" providerId="AD" clId="Web-{4A62ED66-FAD8-A4F2-3BE4-92406EFC0040}" dt="2020-03-12T12:58:39.430" v="18" actId="20577"/>
          <ac:spMkLst>
            <pc:docMk/>
            <pc:sldMk cId="1861764158" sldId="279"/>
            <ac:spMk id="2" creationId="{00000000-0000-0000-0000-000000000000}"/>
          </ac:spMkLst>
        </pc:spChg>
      </pc:sldChg>
      <pc:sldChg chg="modSp">
        <pc:chgData name="Abdullateef Shittu [sc19aas]" userId="S::sc19aas@leeds.ac.uk::eb9911e2-62b4-48a7-8f79-f1f9612fd57b" providerId="AD" clId="Web-{4A62ED66-FAD8-A4F2-3BE4-92406EFC0040}" dt="2020-03-12T14:30:58.208" v="862" actId="20577"/>
        <pc:sldMkLst>
          <pc:docMk/>
          <pc:sldMk cId="4290658889" sldId="285"/>
        </pc:sldMkLst>
        <pc:spChg chg="mod">
          <ac:chgData name="Abdullateef Shittu [sc19aas]" userId="S::sc19aas@leeds.ac.uk::eb9911e2-62b4-48a7-8f79-f1f9612fd57b" providerId="AD" clId="Web-{4A62ED66-FAD8-A4F2-3BE4-92406EFC0040}" dt="2020-03-12T14:30:58.208" v="862" actId="20577"/>
          <ac:spMkLst>
            <pc:docMk/>
            <pc:sldMk cId="4290658889" sldId="285"/>
            <ac:spMk id="2" creationId="{00000000-0000-0000-0000-000000000000}"/>
          </ac:spMkLst>
        </pc:spChg>
      </pc:sldChg>
      <pc:sldChg chg="addSp delSp modSp">
        <pc:chgData name="Abdullateef Shittu [sc19aas]" userId="S::sc19aas@leeds.ac.uk::eb9911e2-62b4-48a7-8f79-f1f9612fd57b" providerId="AD" clId="Web-{4A62ED66-FAD8-A4F2-3BE4-92406EFC0040}" dt="2020-03-12T14:53:55.748" v="1053" actId="14100"/>
        <pc:sldMkLst>
          <pc:docMk/>
          <pc:sldMk cId="2313465281" sldId="286"/>
        </pc:sldMkLst>
        <pc:spChg chg="mod">
          <ac:chgData name="Abdullateef Shittu [sc19aas]" userId="S::sc19aas@leeds.ac.uk::eb9911e2-62b4-48a7-8f79-f1f9612fd57b" providerId="AD" clId="Web-{4A62ED66-FAD8-A4F2-3BE4-92406EFC0040}" dt="2020-03-12T14:50:25.778" v="1037" actId="20577"/>
          <ac:spMkLst>
            <pc:docMk/>
            <pc:sldMk cId="2313465281" sldId="286"/>
            <ac:spMk id="2" creationId="{00000000-0000-0000-0000-000000000000}"/>
          </ac:spMkLst>
        </pc:spChg>
        <pc:picChg chg="add del mod">
          <ac:chgData name="Abdullateef Shittu [sc19aas]" userId="S::sc19aas@leeds.ac.uk::eb9911e2-62b4-48a7-8f79-f1f9612fd57b" providerId="AD" clId="Web-{4A62ED66-FAD8-A4F2-3BE4-92406EFC0040}" dt="2020-03-12T14:52:25.154" v="1045"/>
          <ac:picMkLst>
            <pc:docMk/>
            <pc:sldMk cId="2313465281" sldId="286"/>
            <ac:picMk id="3" creationId="{76DDC785-9EC2-49A0-B820-509053439F6A}"/>
          </ac:picMkLst>
        </pc:picChg>
        <pc:picChg chg="add mod">
          <ac:chgData name="Abdullateef Shittu [sc19aas]" userId="S::sc19aas@leeds.ac.uk::eb9911e2-62b4-48a7-8f79-f1f9612fd57b" providerId="AD" clId="Web-{4A62ED66-FAD8-A4F2-3BE4-92406EFC0040}" dt="2020-03-12T14:53:55.748" v="1053" actId="14100"/>
          <ac:picMkLst>
            <pc:docMk/>
            <pc:sldMk cId="2313465281" sldId="286"/>
            <ac:picMk id="6" creationId="{69659EB6-8D7C-489D-BA4D-3030486ECA20}"/>
          </ac:picMkLst>
        </pc:picChg>
      </pc:sldChg>
      <pc:sldChg chg="modSp ord">
        <pc:chgData name="Abdullateef Shittu [sc19aas]" userId="S::sc19aas@leeds.ac.uk::eb9911e2-62b4-48a7-8f79-f1f9612fd57b" providerId="AD" clId="Web-{4A62ED66-FAD8-A4F2-3BE4-92406EFC0040}" dt="2020-03-12T14:35:05.804" v="1025" actId="20577"/>
        <pc:sldMkLst>
          <pc:docMk/>
          <pc:sldMk cId="3863475529" sldId="287"/>
        </pc:sldMkLst>
        <pc:spChg chg="mod">
          <ac:chgData name="Abdullateef Shittu [sc19aas]" userId="S::sc19aas@leeds.ac.uk::eb9911e2-62b4-48a7-8f79-f1f9612fd57b" providerId="AD" clId="Web-{4A62ED66-FAD8-A4F2-3BE4-92406EFC0040}" dt="2020-03-12T14:35:05.804" v="1025" actId="20577"/>
          <ac:spMkLst>
            <pc:docMk/>
            <pc:sldMk cId="3863475529" sldId="287"/>
            <ac:spMk id="2" creationId="{00000000-0000-0000-0000-000000000000}"/>
          </ac:spMkLst>
        </pc:spChg>
      </pc:sldChg>
      <pc:sldChg chg="addSp delSp modSp">
        <pc:chgData name="Abdullateef Shittu [sc19aas]" userId="S::sc19aas@leeds.ac.uk::eb9911e2-62b4-48a7-8f79-f1f9612fd57b" providerId="AD" clId="Web-{4A62ED66-FAD8-A4F2-3BE4-92406EFC0040}" dt="2020-03-12T15:48:14.551" v="1222" actId="14100"/>
        <pc:sldMkLst>
          <pc:docMk/>
          <pc:sldMk cId="3744286099" sldId="289"/>
        </pc:sldMkLst>
        <pc:spChg chg="mod">
          <ac:chgData name="Abdullateef Shittu [sc19aas]" userId="S::sc19aas@leeds.ac.uk::eb9911e2-62b4-48a7-8f79-f1f9612fd57b" providerId="AD" clId="Web-{4A62ED66-FAD8-A4F2-3BE4-92406EFC0040}" dt="2020-03-12T15:43:44.174" v="1212" actId="20577"/>
          <ac:spMkLst>
            <pc:docMk/>
            <pc:sldMk cId="3744286099" sldId="289"/>
            <ac:spMk id="2" creationId="{00000000-0000-0000-0000-000000000000}"/>
          </ac:spMkLst>
        </pc:spChg>
        <pc:picChg chg="add del mod">
          <ac:chgData name="Abdullateef Shittu [sc19aas]" userId="S::sc19aas@leeds.ac.uk::eb9911e2-62b4-48a7-8f79-f1f9612fd57b" providerId="AD" clId="Web-{4A62ED66-FAD8-A4F2-3BE4-92406EFC0040}" dt="2020-03-12T15:46:17.348" v="1214"/>
          <ac:picMkLst>
            <pc:docMk/>
            <pc:sldMk cId="3744286099" sldId="289"/>
            <ac:picMk id="3" creationId="{CA099AD3-D71F-4438-9215-D8D55AC70F99}"/>
          </ac:picMkLst>
        </pc:picChg>
        <pc:picChg chg="add del mod">
          <ac:chgData name="Abdullateef Shittu [sc19aas]" userId="S::sc19aas@leeds.ac.uk::eb9911e2-62b4-48a7-8f79-f1f9612fd57b" providerId="AD" clId="Web-{4A62ED66-FAD8-A4F2-3BE4-92406EFC0040}" dt="2020-03-12T15:47:16.441" v="1219"/>
          <ac:picMkLst>
            <pc:docMk/>
            <pc:sldMk cId="3744286099" sldId="289"/>
            <ac:picMk id="6" creationId="{6FEC288B-91F9-4D3D-90AD-6D24608E53DA}"/>
          </ac:picMkLst>
        </pc:picChg>
        <pc:picChg chg="add mod">
          <ac:chgData name="Abdullateef Shittu [sc19aas]" userId="S::sc19aas@leeds.ac.uk::eb9911e2-62b4-48a7-8f79-f1f9612fd57b" providerId="AD" clId="Web-{4A62ED66-FAD8-A4F2-3BE4-92406EFC0040}" dt="2020-03-12T15:48:14.551" v="1222" actId="14100"/>
          <ac:picMkLst>
            <pc:docMk/>
            <pc:sldMk cId="3744286099" sldId="289"/>
            <ac:picMk id="8" creationId="{D0588603-C3B4-45C2-B6EB-40E5C8F130C8}"/>
          </ac:picMkLst>
        </pc:picChg>
      </pc:sldChg>
      <pc:sldChg chg="addSp delSp modSp add mod replId modClrScheme chgLayout">
        <pc:chgData name="Abdullateef Shittu [sc19aas]" userId="S::sc19aas@leeds.ac.uk::eb9911e2-62b4-48a7-8f79-f1f9612fd57b" providerId="AD" clId="Web-{4A62ED66-FAD8-A4F2-3BE4-92406EFC0040}" dt="2020-03-12T13:39:19.812" v="558" actId="1076"/>
        <pc:sldMkLst>
          <pc:docMk/>
          <pc:sldMk cId="3458776818" sldId="292"/>
        </pc:sldMkLst>
        <pc:spChg chg="mod">
          <ac:chgData name="Abdullateef Shittu [sc19aas]" userId="S::sc19aas@leeds.ac.uk::eb9911e2-62b4-48a7-8f79-f1f9612fd57b" providerId="AD" clId="Web-{4A62ED66-FAD8-A4F2-3BE4-92406EFC0040}" dt="2020-03-12T13:25:32.898" v="395" actId="20577"/>
          <ac:spMkLst>
            <pc:docMk/>
            <pc:sldMk cId="3458776818" sldId="292"/>
            <ac:spMk id="2" creationId="{00000000-0000-0000-0000-000000000000}"/>
          </ac:spMkLst>
        </pc:spChg>
        <pc:spChg chg="add del mod ord">
          <ac:chgData name="Abdullateef Shittu [sc19aas]" userId="S::sc19aas@leeds.ac.uk::eb9911e2-62b4-48a7-8f79-f1f9612fd57b" providerId="AD" clId="Web-{4A62ED66-FAD8-A4F2-3BE4-92406EFC0040}" dt="2020-03-12T13:16:21.314" v="299"/>
          <ac:spMkLst>
            <pc:docMk/>
            <pc:sldMk cId="3458776818" sldId="292"/>
            <ac:spMk id="3" creationId="{839A6605-F20F-4712-BE6B-A9D863818794}"/>
          </ac:spMkLst>
        </pc:spChg>
        <pc:spChg chg="add del mod ord">
          <ac:chgData name="Abdullateef Shittu [sc19aas]" userId="S::sc19aas@leeds.ac.uk::eb9911e2-62b4-48a7-8f79-f1f9612fd57b" providerId="AD" clId="Web-{4A62ED66-FAD8-A4F2-3BE4-92406EFC0040}" dt="2020-03-12T13:16:21.314" v="299"/>
          <ac:spMkLst>
            <pc:docMk/>
            <pc:sldMk cId="3458776818" sldId="292"/>
            <ac:spMk id="4" creationId="{EB9E1220-40BF-47CB-B6B0-26B99FFDCF73}"/>
          </ac:spMkLst>
        </pc:spChg>
        <pc:spChg chg="mod ord">
          <ac:chgData name="Abdullateef Shittu [sc19aas]" userId="S::sc19aas@leeds.ac.uk::eb9911e2-62b4-48a7-8f79-f1f9612fd57b" providerId="AD" clId="Web-{4A62ED66-FAD8-A4F2-3BE4-92406EFC0040}" dt="2020-03-12T13:16:21.314" v="299"/>
          <ac:spMkLst>
            <pc:docMk/>
            <pc:sldMk cId="3458776818" sldId="292"/>
            <ac:spMk id="5" creationId="{9C499387-EE9A-E34B-AA58-B200FAA1602B}"/>
          </ac:spMkLst>
        </pc:spChg>
        <pc:picChg chg="add del mod">
          <ac:chgData name="Abdullateef Shittu [sc19aas]" userId="S::sc19aas@leeds.ac.uk::eb9911e2-62b4-48a7-8f79-f1f9612fd57b" providerId="AD" clId="Web-{4A62ED66-FAD8-A4F2-3BE4-92406EFC0040}" dt="2020-03-12T13:39:07.015" v="556"/>
          <ac:picMkLst>
            <pc:docMk/>
            <pc:sldMk cId="3458776818" sldId="292"/>
            <ac:picMk id="6" creationId="{223CF3F3-5ED2-4AA4-98F0-F8359BE21E47}"/>
          </ac:picMkLst>
        </pc:picChg>
        <pc:picChg chg="add mod">
          <ac:chgData name="Abdullateef Shittu [sc19aas]" userId="S::sc19aas@leeds.ac.uk::eb9911e2-62b4-48a7-8f79-f1f9612fd57b" providerId="AD" clId="Web-{4A62ED66-FAD8-A4F2-3BE4-92406EFC0040}" dt="2020-03-12T13:39:19.812" v="558" actId="1076"/>
          <ac:picMkLst>
            <pc:docMk/>
            <pc:sldMk cId="3458776818" sldId="292"/>
            <ac:picMk id="8" creationId="{180AACE1-8E79-4704-8DA5-3EA4FAC3AF20}"/>
          </ac:picMkLst>
        </pc:picChg>
      </pc:sldChg>
      <pc:sldChg chg="addSp delSp modSp add replId">
        <pc:chgData name="Abdullateef Shittu [sc19aas]" userId="S::sc19aas@leeds.ac.uk::eb9911e2-62b4-48a7-8f79-f1f9612fd57b" providerId="AD" clId="Web-{4A62ED66-FAD8-A4F2-3BE4-92406EFC0040}" dt="2020-03-12T13:37:54.166" v="555" actId="1076"/>
        <pc:sldMkLst>
          <pc:docMk/>
          <pc:sldMk cId="91007844" sldId="293"/>
        </pc:sldMkLst>
        <pc:spChg chg="mod">
          <ac:chgData name="Abdullateef Shittu [sc19aas]" userId="S::sc19aas@leeds.ac.uk::eb9911e2-62b4-48a7-8f79-f1f9612fd57b" providerId="AD" clId="Web-{4A62ED66-FAD8-A4F2-3BE4-92406EFC0040}" dt="2020-03-12T13:25:18.225" v="393" actId="20577"/>
          <ac:spMkLst>
            <pc:docMk/>
            <pc:sldMk cId="91007844" sldId="293"/>
            <ac:spMk id="2" creationId="{00000000-0000-0000-0000-000000000000}"/>
          </ac:spMkLst>
        </pc:spChg>
        <pc:picChg chg="add del mod">
          <ac:chgData name="Abdullateef Shittu [sc19aas]" userId="S::sc19aas@leeds.ac.uk::eb9911e2-62b4-48a7-8f79-f1f9612fd57b" providerId="AD" clId="Web-{4A62ED66-FAD8-A4F2-3BE4-92406EFC0040}" dt="2020-03-12T13:37:42.618" v="553"/>
          <ac:picMkLst>
            <pc:docMk/>
            <pc:sldMk cId="91007844" sldId="293"/>
            <ac:picMk id="3" creationId="{1C62A881-1FA5-4C18-B65B-96F18322D7C8}"/>
          </ac:picMkLst>
        </pc:picChg>
        <pc:picChg chg="del">
          <ac:chgData name="Abdullateef Shittu [sc19aas]" userId="S::sc19aas@leeds.ac.uk::eb9911e2-62b4-48a7-8f79-f1f9612fd57b" providerId="AD" clId="Web-{4A62ED66-FAD8-A4F2-3BE4-92406EFC0040}" dt="2020-03-12T13:21:09.099" v="304"/>
          <ac:picMkLst>
            <pc:docMk/>
            <pc:sldMk cId="91007844" sldId="293"/>
            <ac:picMk id="6" creationId="{223CF3F3-5ED2-4AA4-98F0-F8359BE21E47}"/>
          </ac:picMkLst>
        </pc:picChg>
        <pc:picChg chg="add mod">
          <ac:chgData name="Abdullateef Shittu [sc19aas]" userId="S::sc19aas@leeds.ac.uk::eb9911e2-62b4-48a7-8f79-f1f9612fd57b" providerId="AD" clId="Web-{4A62ED66-FAD8-A4F2-3BE4-92406EFC0040}" dt="2020-03-12T13:37:54.166" v="555" actId="1076"/>
          <ac:picMkLst>
            <pc:docMk/>
            <pc:sldMk cId="91007844" sldId="293"/>
            <ac:picMk id="7" creationId="{6C62FE89-B819-4AD7-A4A2-1E2588014AC3}"/>
          </ac:picMkLst>
        </pc:picChg>
      </pc:sldChg>
      <pc:sldChg chg="addSp delSp modSp add replId">
        <pc:chgData name="Abdullateef Shittu [sc19aas]" userId="S::sc19aas@leeds.ac.uk::eb9911e2-62b4-48a7-8f79-f1f9612fd57b" providerId="AD" clId="Web-{4A62ED66-FAD8-A4F2-3BE4-92406EFC0040}" dt="2020-03-12T13:36:15.144" v="552" actId="1076"/>
        <pc:sldMkLst>
          <pc:docMk/>
          <pc:sldMk cId="2772123349" sldId="294"/>
        </pc:sldMkLst>
        <pc:spChg chg="mod">
          <ac:chgData name="Abdullateef Shittu [sc19aas]" userId="S::sc19aas@leeds.ac.uk::eb9911e2-62b4-48a7-8f79-f1f9612fd57b" providerId="AD" clId="Web-{4A62ED66-FAD8-A4F2-3BE4-92406EFC0040}" dt="2020-03-12T13:33:25.507" v="539" actId="20577"/>
          <ac:spMkLst>
            <pc:docMk/>
            <pc:sldMk cId="2772123349" sldId="294"/>
            <ac:spMk id="2" creationId="{00000000-0000-0000-0000-000000000000}"/>
          </ac:spMkLst>
        </pc:spChg>
        <pc:picChg chg="del">
          <ac:chgData name="Abdullateef Shittu [sc19aas]" userId="S::sc19aas@leeds.ac.uk::eb9911e2-62b4-48a7-8f79-f1f9612fd57b" providerId="AD" clId="Web-{4A62ED66-FAD8-A4F2-3BE4-92406EFC0040}" dt="2020-03-12T13:27:31.577" v="457"/>
          <ac:picMkLst>
            <pc:docMk/>
            <pc:sldMk cId="2772123349" sldId="294"/>
            <ac:picMk id="3" creationId="{1C62A881-1FA5-4C18-B65B-96F18322D7C8}"/>
          </ac:picMkLst>
        </pc:picChg>
        <pc:picChg chg="add del mod">
          <ac:chgData name="Abdullateef Shittu [sc19aas]" userId="S::sc19aas@leeds.ac.uk::eb9911e2-62b4-48a7-8f79-f1f9612fd57b" providerId="AD" clId="Web-{4A62ED66-FAD8-A4F2-3BE4-92406EFC0040}" dt="2020-03-12T13:32:17.175" v="532"/>
          <ac:picMkLst>
            <pc:docMk/>
            <pc:sldMk cId="2772123349" sldId="294"/>
            <ac:picMk id="4" creationId="{DEE946BD-13BB-4A78-8659-FB5CBDECC8BD}"/>
          </ac:picMkLst>
        </pc:picChg>
        <pc:picChg chg="add del mod">
          <ac:chgData name="Abdullateef Shittu [sc19aas]" userId="S::sc19aas@leeds.ac.uk::eb9911e2-62b4-48a7-8f79-f1f9612fd57b" providerId="AD" clId="Web-{4A62ED66-FAD8-A4F2-3BE4-92406EFC0040}" dt="2020-03-12T13:35:07.421" v="550"/>
          <ac:picMkLst>
            <pc:docMk/>
            <pc:sldMk cId="2772123349" sldId="294"/>
            <ac:picMk id="7" creationId="{B14E258B-4642-497C-A15F-F1BFE411FFF4}"/>
          </ac:picMkLst>
        </pc:picChg>
        <pc:picChg chg="add mod">
          <ac:chgData name="Abdullateef Shittu [sc19aas]" userId="S::sc19aas@leeds.ac.uk::eb9911e2-62b4-48a7-8f79-f1f9612fd57b" providerId="AD" clId="Web-{4A62ED66-FAD8-A4F2-3BE4-92406EFC0040}" dt="2020-03-12T13:36:15.144" v="552" actId="1076"/>
          <ac:picMkLst>
            <pc:docMk/>
            <pc:sldMk cId="2772123349" sldId="294"/>
            <ac:picMk id="9" creationId="{B8BE7DF9-83A8-4347-9A18-1367A83AC937}"/>
          </ac:picMkLst>
        </pc:picChg>
      </pc:sldChg>
      <pc:sldChg chg="addSp delSp modSp add replId">
        <pc:chgData name="Abdullateef Shittu [sc19aas]" userId="S::sc19aas@leeds.ac.uk::eb9911e2-62b4-48a7-8f79-f1f9612fd57b" providerId="AD" clId="Web-{4A62ED66-FAD8-A4F2-3BE4-92406EFC0040}" dt="2020-03-12T13:39:58.737" v="560" actId="20577"/>
        <pc:sldMkLst>
          <pc:docMk/>
          <pc:sldMk cId="2819728143" sldId="295"/>
        </pc:sldMkLst>
        <pc:spChg chg="mod">
          <ac:chgData name="Abdullateef Shittu [sc19aas]" userId="S::sc19aas@leeds.ac.uk::eb9911e2-62b4-48a7-8f79-f1f9612fd57b" providerId="AD" clId="Web-{4A62ED66-FAD8-A4F2-3BE4-92406EFC0040}" dt="2020-03-12T13:39:58.737" v="560" actId="20577"/>
          <ac:spMkLst>
            <pc:docMk/>
            <pc:sldMk cId="2819728143" sldId="295"/>
            <ac:spMk id="2" creationId="{00000000-0000-0000-0000-000000000000}"/>
          </ac:spMkLst>
        </pc:spChg>
        <pc:picChg chg="add mod">
          <ac:chgData name="Abdullateef Shittu [sc19aas]" userId="S::sc19aas@leeds.ac.uk::eb9911e2-62b4-48a7-8f79-f1f9612fd57b" providerId="AD" clId="Web-{4A62ED66-FAD8-A4F2-3BE4-92406EFC0040}" dt="2020-03-12T13:34:57.920" v="549" actId="1076"/>
          <ac:picMkLst>
            <pc:docMk/>
            <pc:sldMk cId="2819728143" sldId="295"/>
            <ac:picMk id="3" creationId="{9DE4A44A-4AF1-4C1A-8318-EC2CF8A2B3E7}"/>
          </ac:picMkLst>
        </pc:picChg>
        <pc:picChg chg="del">
          <ac:chgData name="Abdullateef Shittu [sc19aas]" userId="S::sc19aas@leeds.ac.uk::eb9911e2-62b4-48a7-8f79-f1f9612fd57b" providerId="AD" clId="Web-{4A62ED66-FAD8-A4F2-3BE4-92406EFC0040}" dt="2020-03-12T13:34:48.154" v="547"/>
          <ac:picMkLst>
            <pc:docMk/>
            <pc:sldMk cId="2819728143" sldId="295"/>
            <ac:picMk id="7" creationId="{B14E258B-4642-497C-A15F-F1BFE411FFF4}"/>
          </ac:picMkLst>
        </pc:picChg>
      </pc:sldChg>
      <pc:sldChg chg="addSp delSp modSp add replId">
        <pc:chgData name="Abdullateef Shittu [sc19aas]" userId="S::sc19aas@leeds.ac.uk::eb9911e2-62b4-48a7-8f79-f1f9612fd57b" providerId="AD" clId="Web-{4A62ED66-FAD8-A4F2-3BE4-92406EFC0040}" dt="2020-03-12T13:42:57.608" v="621" actId="1076"/>
        <pc:sldMkLst>
          <pc:docMk/>
          <pc:sldMk cId="2674380055" sldId="296"/>
        </pc:sldMkLst>
        <pc:spChg chg="mod">
          <ac:chgData name="Abdullateef Shittu [sc19aas]" userId="S::sc19aas@leeds.ac.uk::eb9911e2-62b4-48a7-8f79-f1f9612fd57b" providerId="AD" clId="Web-{4A62ED66-FAD8-A4F2-3BE4-92406EFC0040}" dt="2020-03-12T13:42:33.529" v="618" actId="20577"/>
          <ac:spMkLst>
            <pc:docMk/>
            <pc:sldMk cId="2674380055" sldId="296"/>
            <ac:spMk id="2" creationId="{00000000-0000-0000-0000-000000000000}"/>
          </ac:spMkLst>
        </pc:spChg>
        <pc:picChg chg="del">
          <ac:chgData name="Abdullateef Shittu [sc19aas]" userId="S::sc19aas@leeds.ac.uk::eb9911e2-62b4-48a7-8f79-f1f9612fd57b" providerId="AD" clId="Web-{4A62ED66-FAD8-A4F2-3BE4-92406EFC0040}" dt="2020-03-12T13:42:43.779" v="619"/>
          <ac:picMkLst>
            <pc:docMk/>
            <pc:sldMk cId="2674380055" sldId="296"/>
            <ac:picMk id="3" creationId="{9DE4A44A-4AF1-4C1A-8318-EC2CF8A2B3E7}"/>
          </ac:picMkLst>
        </pc:picChg>
        <pc:picChg chg="add mod">
          <ac:chgData name="Abdullateef Shittu [sc19aas]" userId="S::sc19aas@leeds.ac.uk::eb9911e2-62b4-48a7-8f79-f1f9612fd57b" providerId="AD" clId="Web-{4A62ED66-FAD8-A4F2-3BE4-92406EFC0040}" dt="2020-03-12T13:42:57.608" v="621" actId="1076"/>
          <ac:picMkLst>
            <pc:docMk/>
            <pc:sldMk cId="2674380055" sldId="296"/>
            <ac:picMk id="4" creationId="{4DAA9087-8C10-49CB-99D2-AC643A98CA49}"/>
          </ac:picMkLst>
        </pc:picChg>
      </pc:sldChg>
      <pc:sldChg chg="addSp delSp modSp add replId">
        <pc:chgData name="Abdullateef Shittu [sc19aas]" userId="S::sc19aas@leeds.ac.uk::eb9911e2-62b4-48a7-8f79-f1f9612fd57b" providerId="AD" clId="Web-{4A62ED66-FAD8-A4F2-3BE4-92406EFC0040}" dt="2020-03-12T13:46:19.731" v="681" actId="1076"/>
        <pc:sldMkLst>
          <pc:docMk/>
          <pc:sldMk cId="4172009126" sldId="297"/>
        </pc:sldMkLst>
        <pc:spChg chg="mod">
          <ac:chgData name="Abdullateef Shittu [sc19aas]" userId="S::sc19aas@leeds.ac.uk::eb9911e2-62b4-48a7-8f79-f1f9612fd57b" providerId="AD" clId="Web-{4A62ED66-FAD8-A4F2-3BE4-92406EFC0040}" dt="2020-03-12T13:45:04.320" v="678" actId="20577"/>
          <ac:spMkLst>
            <pc:docMk/>
            <pc:sldMk cId="4172009126" sldId="297"/>
            <ac:spMk id="2" creationId="{00000000-0000-0000-0000-000000000000}"/>
          </ac:spMkLst>
        </pc:spChg>
        <pc:picChg chg="add mod">
          <ac:chgData name="Abdullateef Shittu [sc19aas]" userId="S::sc19aas@leeds.ac.uk::eb9911e2-62b4-48a7-8f79-f1f9612fd57b" providerId="AD" clId="Web-{4A62ED66-FAD8-A4F2-3BE4-92406EFC0040}" dt="2020-03-12T13:46:19.731" v="681" actId="1076"/>
          <ac:picMkLst>
            <pc:docMk/>
            <pc:sldMk cId="4172009126" sldId="297"/>
            <ac:picMk id="3" creationId="{468EB739-9B3F-48DE-8EB5-D0C4E069AB7A}"/>
          </ac:picMkLst>
        </pc:picChg>
        <pc:picChg chg="del">
          <ac:chgData name="Abdullateef Shittu [sc19aas]" userId="S::sc19aas@leeds.ac.uk::eb9911e2-62b4-48a7-8f79-f1f9612fd57b" providerId="AD" clId="Web-{4A62ED66-FAD8-A4F2-3BE4-92406EFC0040}" dt="2020-03-12T13:46:06.855" v="679"/>
          <ac:picMkLst>
            <pc:docMk/>
            <pc:sldMk cId="4172009126" sldId="297"/>
            <ac:picMk id="4" creationId="{4DAA9087-8C10-49CB-99D2-AC643A98CA49}"/>
          </ac:picMkLst>
        </pc:picChg>
      </pc:sldChg>
      <pc:sldChg chg="addSp modSp add replId">
        <pc:chgData name="Abdullateef Shittu [sc19aas]" userId="S::sc19aas@leeds.ac.uk::eb9911e2-62b4-48a7-8f79-f1f9612fd57b" providerId="AD" clId="Web-{4A62ED66-FAD8-A4F2-3BE4-92406EFC0040}" dt="2020-03-12T14:26:13.488" v="757" actId="20577"/>
        <pc:sldMkLst>
          <pc:docMk/>
          <pc:sldMk cId="298317302" sldId="298"/>
        </pc:sldMkLst>
        <pc:spChg chg="mod">
          <ac:chgData name="Abdullateef Shittu [sc19aas]" userId="S::sc19aas@leeds.ac.uk::eb9911e2-62b4-48a7-8f79-f1f9612fd57b" providerId="AD" clId="Web-{4A62ED66-FAD8-A4F2-3BE4-92406EFC0040}" dt="2020-03-12T14:26:13.488" v="757" actId="20577"/>
          <ac:spMkLst>
            <pc:docMk/>
            <pc:sldMk cId="298317302" sldId="298"/>
            <ac:spMk id="2" creationId="{00000000-0000-0000-0000-000000000000}"/>
          </ac:spMkLst>
        </pc:spChg>
        <pc:picChg chg="add mod">
          <ac:chgData name="Abdullateef Shittu [sc19aas]" userId="S::sc19aas@leeds.ac.uk::eb9911e2-62b4-48a7-8f79-f1f9612fd57b" providerId="AD" clId="Web-{4A62ED66-FAD8-A4F2-3BE4-92406EFC0040}" dt="2020-03-12T14:25:50.019" v="748" actId="14100"/>
          <ac:picMkLst>
            <pc:docMk/>
            <pc:sldMk cId="298317302" sldId="298"/>
            <ac:picMk id="3" creationId="{6A0EF0D0-B447-4869-91E5-5080359F733D}"/>
          </ac:picMkLst>
        </pc:picChg>
      </pc:sldChg>
      <pc:sldChg chg="addSp delSp modSp add replId">
        <pc:chgData name="Abdullateef Shittu [sc19aas]" userId="S::sc19aas@leeds.ac.uk::eb9911e2-62b4-48a7-8f79-f1f9612fd57b" providerId="AD" clId="Web-{4A62ED66-FAD8-A4F2-3BE4-92406EFC0040}" dt="2020-03-12T14:27:02.832" v="781" actId="14100"/>
        <pc:sldMkLst>
          <pc:docMk/>
          <pc:sldMk cId="4091925315" sldId="299"/>
        </pc:sldMkLst>
        <pc:spChg chg="mod">
          <ac:chgData name="Abdullateef Shittu [sc19aas]" userId="S::sc19aas@leeds.ac.uk::eb9911e2-62b4-48a7-8f79-f1f9612fd57b" providerId="AD" clId="Web-{4A62ED66-FAD8-A4F2-3BE4-92406EFC0040}" dt="2020-03-12T14:26:57.222" v="780" actId="20577"/>
          <ac:spMkLst>
            <pc:docMk/>
            <pc:sldMk cId="4091925315" sldId="299"/>
            <ac:spMk id="2" creationId="{00000000-0000-0000-0000-000000000000}"/>
          </ac:spMkLst>
        </pc:spChg>
        <pc:picChg chg="del">
          <ac:chgData name="Abdullateef Shittu [sc19aas]" userId="S::sc19aas@leeds.ac.uk::eb9911e2-62b4-48a7-8f79-f1f9612fd57b" providerId="AD" clId="Web-{4A62ED66-FAD8-A4F2-3BE4-92406EFC0040}" dt="2020-03-12T14:26:37.020" v="771"/>
          <ac:picMkLst>
            <pc:docMk/>
            <pc:sldMk cId="4091925315" sldId="299"/>
            <ac:picMk id="3" creationId="{6A0EF0D0-B447-4869-91E5-5080359F733D}"/>
          </ac:picMkLst>
        </pc:picChg>
        <pc:picChg chg="add mod">
          <ac:chgData name="Abdullateef Shittu [sc19aas]" userId="S::sc19aas@leeds.ac.uk::eb9911e2-62b4-48a7-8f79-f1f9612fd57b" providerId="AD" clId="Web-{4A62ED66-FAD8-A4F2-3BE4-92406EFC0040}" dt="2020-03-12T14:27:02.832" v="781" actId="14100"/>
          <ac:picMkLst>
            <pc:docMk/>
            <pc:sldMk cId="4091925315" sldId="299"/>
            <ac:picMk id="4" creationId="{14214749-B79F-4D5D-8584-8D9D5FEC27A5}"/>
          </ac:picMkLst>
        </pc:picChg>
      </pc:sldChg>
      <pc:sldChg chg="addSp delSp modSp add replId">
        <pc:chgData name="Abdullateef Shittu [sc19aas]" userId="S::sc19aas@leeds.ac.uk::eb9911e2-62b4-48a7-8f79-f1f9612fd57b" providerId="AD" clId="Web-{4A62ED66-FAD8-A4F2-3BE4-92406EFC0040}" dt="2020-03-12T14:29:13.551" v="816" actId="20577"/>
        <pc:sldMkLst>
          <pc:docMk/>
          <pc:sldMk cId="4023220993" sldId="300"/>
        </pc:sldMkLst>
        <pc:spChg chg="mod">
          <ac:chgData name="Abdullateef Shittu [sc19aas]" userId="S::sc19aas@leeds.ac.uk::eb9911e2-62b4-48a7-8f79-f1f9612fd57b" providerId="AD" clId="Web-{4A62ED66-FAD8-A4F2-3BE4-92406EFC0040}" dt="2020-03-12T14:29:13.551" v="816" actId="20577"/>
          <ac:spMkLst>
            <pc:docMk/>
            <pc:sldMk cId="4023220993" sldId="300"/>
            <ac:spMk id="2" creationId="{00000000-0000-0000-0000-000000000000}"/>
          </ac:spMkLst>
        </pc:spChg>
        <pc:picChg chg="add mod">
          <ac:chgData name="Abdullateef Shittu [sc19aas]" userId="S::sc19aas@leeds.ac.uk::eb9911e2-62b4-48a7-8f79-f1f9612fd57b" providerId="AD" clId="Web-{4A62ED66-FAD8-A4F2-3BE4-92406EFC0040}" dt="2020-03-12T14:27:52.896" v="795" actId="14100"/>
          <ac:picMkLst>
            <pc:docMk/>
            <pc:sldMk cId="4023220993" sldId="300"/>
            <ac:picMk id="3" creationId="{533A3699-2487-4CD7-A30C-A8EC1486ECBC}"/>
          </ac:picMkLst>
        </pc:picChg>
        <pc:picChg chg="del">
          <ac:chgData name="Abdullateef Shittu [sc19aas]" userId="S::sc19aas@leeds.ac.uk::eb9911e2-62b4-48a7-8f79-f1f9612fd57b" providerId="AD" clId="Web-{4A62ED66-FAD8-A4F2-3BE4-92406EFC0040}" dt="2020-03-12T14:27:28.863" v="783"/>
          <ac:picMkLst>
            <pc:docMk/>
            <pc:sldMk cId="4023220993" sldId="300"/>
            <ac:picMk id="4" creationId="{14214749-B79F-4D5D-8584-8D9D5FEC27A5}"/>
          </ac:picMkLst>
        </pc:picChg>
      </pc:sldChg>
      <pc:sldChg chg="addSp delSp modSp add replId">
        <pc:chgData name="Abdullateef Shittu [sc19aas]" userId="S::sc19aas@leeds.ac.uk::eb9911e2-62b4-48a7-8f79-f1f9612fd57b" providerId="AD" clId="Web-{4A62ED66-FAD8-A4F2-3BE4-92406EFC0040}" dt="2020-03-12T14:29:01.176" v="814" actId="14100"/>
        <pc:sldMkLst>
          <pc:docMk/>
          <pc:sldMk cId="1369918366" sldId="301"/>
        </pc:sldMkLst>
        <pc:spChg chg="mod">
          <ac:chgData name="Abdullateef Shittu [sc19aas]" userId="S::sc19aas@leeds.ac.uk::eb9911e2-62b4-48a7-8f79-f1f9612fd57b" providerId="AD" clId="Web-{4A62ED66-FAD8-A4F2-3BE4-92406EFC0040}" dt="2020-03-12T14:28:32.114" v="810" actId="20577"/>
          <ac:spMkLst>
            <pc:docMk/>
            <pc:sldMk cId="1369918366" sldId="301"/>
            <ac:spMk id="2" creationId="{00000000-0000-0000-0000-000000000000}"/>
          </ac:spMkLst>
        </pc:spChg>
        <pc:picChg chg="del">
          <ac:chgData name="Abdullateef Shittu [sc19aas]" userId="S::sc19aas@leeds.ac.uk::eb9911e2-62b4-48a7-8f79-f1f9612fd57b" providerId="AD" clId="Web-{4A62ED66-FAD8-A4F2-3BE4-92406EFC0040}" dt="2020-03-12T14:28:41.660" v="811"/>
          <ac:picMkLst>
            <pc:docMk/>
            <pc:sldMk cId="1369918366" sldId="301"/>
            <ac:picMk id="3" creationId="{533A3699-2487-4CD7-A30C-A8EC1486ECBC}"/>
          </ac:picMkLst>
        </pc:picChg>
        <pc:picChg chg="add mod">
          <ac:chgData name="Abdullateef Shittu [sc19aas]" userId="S::sc19aas@leeds.ac.uk::eb9911e2-62b4-48a7-8f79-f1f9612fd57b" providerId="AD" clId="Web-{4A62ED66-FAD8-A4F2-3BE4-92406EFC0040}" dt="2020-03-12T14:29:01.176" v="814" actId="14100"/>
          <ac:picMkLst>
            <pc:docMk/>
            <pc:sldMk cId="1369918366" sldId="301"/>
            <ac:picMk id="4" creationId="{06390AAE-A5DE-4B38-ADDC-0BBC11A79280}"/>
          </ac:picMkLst>
        </pc:picChg>
      </pc:sldChg>
      <pc:sldChg chg="addSp modSp add replId">
        <pc:chgData name="Abdullateef Shittu [sc19aas]" userId="S::sc19aas@leeds.ac.uk::eb9911e2-62b4-48a7-8f79-f1f9612fd57b" providerId="AD" clId="Web-{4A62ED66-FAD8-A4F2-3BE4-92406EFC0040}" dt="2020-03-12T15:38:25.844" v="1178" actId="20577"/>
        <pc:sldMkLst>
          <pc:docMk/>
          <pc:sldMk cId="1651522280" sldId="302"/>
        </pc:sldMkLst>
        <pc:spChg chg="mod">
          <ac:chgData name="Abdullateef Shittu [sc19aas]" userId="S::sc19aas@leeds.ac.uk::eb9911e2-62b4-48a7-8f79-f1f9612fd57b" providerId="AD" clId="Web-{4A62ED66-FAD8-A4F2-3BE4-92406EFC0040}" dt="2020-03-12T15:38:25.844" v="1178" actId="20577"/>
          <ac:spMkLst>
            <pc:docMk/>
            <pc:sldMk cId="1651522280" sldId="302"/>
            <ac:spMk id="2" creationId="{00000000-0000-0000-0000-000000000000}"/>
          </ac:spMkLst>
        </pc:spChg>
        <pc:picChg chg="add mod">
          <ac:chgData name="Abdullateef Shittu [sc19aas]" userId="S::sc19aas@leeds.ac.uk::eb9911e2-62b4-48a7-8f79-f1f9612fd57b" providerId="AD" clId="Web-{4A62ED66-FAD8-A4F2-3BE4-92406EFC0040}" dt="2020-03-12T15:37:38.250" v="1164" actId="1076"/>
          <ac:picMkLst>
            <pc:docMk/>
            <pc:sldMk cId="1651522280" sldId="302"/>
            <ac:picMk id="3" creationId="{014B8F41-95D4-4AFE-975F-C855A1383CD6}"/>
          </ac:picMkLst>
        </pc:picChg>
        <pc:picChg chg="add mod">
          <ac:chgData name="Abdullateef Shittu [sc19aas]" userId="S::sc19aas@leeds.ac.uk::eb9911e2-62b4-48a7-8f79-f1f9612fd57b" providerId="AD" clId="Web-{4A62ED66-FAD8-A4F2-3BE4-92406EFC0040}" dt="2020-03-12T15:38:01.078" v="1166" actId="1076"/>
          <ac:picMkLst>
            <pc:docMk/>
            <pc:sldMk cId="1651522280" sldId="302"/>
            <ac:picMk id="6" creationId="{8F0BB9C5-8391-4F8F-B0C6-D88EFA812EEC}"/>
          </ac:picMkLst>
        </pc:picChg>
      </pc:sldChg>
      <pc:sldChg chg="delSp add replId">
        <pc:chgData name="Abdullateef Shittu [sc19aas]" userId="S::sc19aas@leeds.ac.uk::eb9911e2-62b4-48a7-8f79-f1f9612fd57b" providerId="AD" clId="Web-{4A62ED66-FAD8-A4F2-3BE4-92406EFC0040}" dt="2020-03-12T15:38:53.860" v="1180"/>
        <pc:sldMkLst>
          <pc:docMk/>
          <pc:sldMk cId="4077839344" sldId="303"/>
        </pc:sldMkLst>
        <pc:picChg chg="del">
          <ac:chgData name="Abdullateef Shittu [sc19aas]" userId="S::sc19aas@leeds.ac.uk::eb9911e2-62b4-48a7-8f79-f1f9612fd57b" providerId="AD" clId="Web-{4A62ED66-FAD8-A4F2-3BE4-92406EFC0040}" dt="2020-03-12T15:38:53.860" v="1180"/>
          <ac:picMkLst>
            <pc:docMk/>
            <pc:sldMk cId="4077839344" sldId="303"/>
            <ac:picMk id="6" creationId="{69659EB6-8D7C-489D-BA4D-3030486ECA20}"/>
          </ac:picMkLst>
        </pc:picChg>
      </pc:sldChg>
    </pc:docChg>
  </pc:docChgLst>
  <pc:docChgLst>
    <pc:chgData name="Abdullateef Shittu [sc19aas]" userId="eb9911e2-62b4-48a7-8f79-f1f9612fd57b" providerId="ADAL" clId="{72F65858-EB3C-426A-8290-6D9962EC27C8}"/>
    <pc:docChg chg="custSel modSld sldOrd">
      <pc:chgData name="Abdullateef Shittu [sc19aas]" userId="eb9911e2-62b4-48a7-8f79-f1f9612fd57b" providerId="ADAL" clId="{72F65858-EB3C-426A-8290-6D9962EC27C8}" dt="2020-03-12T22:05:14.787" v="1116"/>
      <pc:docMkLst>
        <pc:docMk/>
      </pc:docMkLst>
      <pc:sldChg chg="addSp delSp modSp mod modTransition delAnim modAnim modNotesTx">
        <pc:chgData name="Abdullateef Shittu [sc19aas]" userId="eb9911e2-62b4-48a7-8f79-f1f9612fd57b" providerId="ADAL" clId="{72F65858-EB3C-426A-8290-6D9962EC27C8}" dt="2020-03-12T21:53:46.175" v="1096"/>
        <pc:sldMkLst>
          <pc:docMk/>
          <pc:sldMk cId="1861764158" sldId="279"/>
        </pc:sldMkLst>
        <pc:picChg chg="del mod">
          <ac:chgData name="Abdullateef Shittu [sc19aas]" userId="eb9911e2-62b4-48a7-8f79-f1f9612fd57b" providerId="ADAL" clId="{72F65858-EB3C-426A-8290-6D9962EC27C8}" dt="2020-03-12T20:54:16.339" v="106" actId="21"/>
          <ac:picMkLst>
            <pc:docMk/>
            <pc:sldMk cId="1861764158" sldId="279"/>
            <ac:picMk id="3" creationId="{F1DBF5B0-9282-4F3A-947D-60BC1183A1F4}"/>
          </ac:picMkLst>
        </pc:picChg>
        <pc:picChg chg="mod">
          <ac:chgData name="Abdullateef Shittu [sc19aas]" userId="eb9911e2-62b4-48a7-8f79-f1f9612fd57b" providerId="ADAL" clId="{72F65858-EB3C-426A-8290-6D9962EC27C8}" dt="2020-03-12T20:56:54.497" v="136" actId="1076"/>
          <ac:picMkLst>
            <pc:docMk/>
            <pc:sldMk cId="1861764158" sldId="279"/>
            <ac:picMk id="4" creationId="{FEF0D2CC-B3A1-4ED6-88E4-A28B9E65518B}"/>
          </ac:picMkLst>
        </pc:picChg>
        <pc:picChg chg="add del mod">
          <ac:chgData name="Abdullateef Shittu [sc19aas]" userId="eb9911e2-62b4-48a7-8f79-f1f9612fd57b" providerId="ADAL" clId="{72F65858-EB3C-426A-8290-6D9962EC27C8}" dt="2020-03-12T21:53:23.716" v="1095"/>
          <ac:picMkLst>
            <pc:docMk/>
            <pc:sldMk cId="1861764158" sldId="279"/>
            <ac:picMk id="6" creationId="{06EF95B9-298F-4A9C-9E09-4B60B75D7E59}"/>
          </ac:picMkLst>
        </pc:picChg>
        <pc:picChg chg="add mod">
          <ac:chgData name="Abdullateef Shittu [sc19aas]" userId="eb9911e2-62b4-48a7-8f79-f1f9612fd57b" providerId="ADAL" clId="{72F65858-EB3C-426A-8290-6D9962EC27C8}" dt="2020-03-12T21:53:46.175" v="1096"/>
          <ac:picMkLst>
            <pc:docMk/>
            <pc:sldMk cId="1861764158" sldId="279"/>
            <ac:picMk id="7" creationId="{7AB6C33C-9F4B-43A0-BCA0-D0D221859E5E}"/>
          </ac:picMkLst>
        </pc:picChg>
      </pc:sldChg>
      <pc:sldChg chg="addSp modSp mod">
        <pc:chgData name="Abdullateef Shittu [sc19aas]" userId="eb9911e2-62b4-48a7-8f79-f1f9612fd57b" providerId="ADAL" clId="{72F65858-EB3C-426A-8290-6D9962EC27C8}" dt="2020-03-12T21:57:41.106" v="1103"/>
        <pc:sldMkLst>
          <pc:docMk/>
          <pc:sldMk cId="4290658889" sldId="285"/>
        </pc:sldMkLst>
        <pc:spChg chg="mod">
          <ac:chgData name="Abdullateef Shittu [sc19aas]" userId="eb9911e2-62b4-48a7-8f79-f1f9612fd57b" providerId="ADAL" clId="{72F65858-EB3C-426A-8290-6D9962EC27C8}" dt="2020-03-12T21:11:59.461" v="351" actId="20577"/>
          <ac:spMkLst>
            <pc:docMk/>
            <pc:sldMk cId="4290658889" sldId="285"/>
            <ac:spMk id="2" creationId="{00000000-0000-0000-0000-000000000000}"/>
          </ac:spMkLst>
        </pc:spChg>
        <pc:picChg chg="mod">
          <ac:chgData name="Abdullateef Shittu [sc19aas]" userId="eb9911e2-62b4-48a7-8f79-f1f9612fd57b" providerId="ADAL" clId="{72F65858-EB3C-426A-8290-6D9962EC27C8}" dt="2020-03-12T21:16:17.534" v="352" actId="1076"/>
          <ac:picMkLst>
            <pc:docMk/>
            <pc:sldMk cId="4290658889" sldId="285"/>
            <ac:picMk id="3" creationId="{ADEFBDA2-146B-474B-A8FD-7C31BC12D3FF}"/>
          </ac:picMkLst>
        </pc:picChg>
        <pc:picChg chg="add mod">
          <ac:chgData name="Abdullateef Shittu [sc19aas]" userId="eb9911e2-62b4-48a7-8f79-f1f9612fd57b" providerId="ADAL" clId="{72F65858-EB3C-426A-8290-6D9962EC27C8}" dt="2020-03-12T21:57:41.106" v="1103"/>
          <ac:picMkLst>
            <pc:docMk/>
            <pc:sldMk cId="4290658889" sldId="285"/>
            <ac:picMk id="4" creationId="{C4309CFC-9E30-43F1-AA97-DBDEC00535B3}"/>
          </ac:picMkLst>
        </pc:picChg>
      </pc:sldChg>
      <pc:sldChg chg="addSp modSp mod">
        <pc:chgData name="Abdullateef Shittu [sc19aas]" userId="eb9911e2-62b4-48a7-8f79-f1f9612fd57b" providerId="ADAL" clId="{72F65858-EB3C-426A-8290-6D9962EC27C8}" dt="2020-03-12T21:58:46.732" v="1105"/>
        <pc:sldMkLst>
          <pc:docMk/>
          <pc:sldMk cId="2313465281" sldId="286"/>
        </pc:sldMkLst>
        <pc:picChg chg="mod">
          <ac:chgData name="Abdullateef Shittu [sc19aas]" userId="eb9911e2-62b4-48a7-8f79-f1f9612fd57b" providerId="ADAL" clId="{72F65858-EB3C-426A-8290-6D9962EC27C8}" dt="2020-03-12T21:20:17.970" v="357" actId="1076"/>
          <ac:picMkLst>
            <pc:docMk/>
            <pc:sldMk cId="2313465281" sldId="286"/>
            <ac:picMk id="3" creationId="{0811FD12-C62A-4CA9-9E2A-276711E64D27}"/>
          </ac:picMkLst>
        </pc:picChg>
        <pc:picChg chg="add mod">
          <ac:chgData name="Abdullateef Shittu [sc19aas]" userId="eb9911e2-62b4-48a7-8f79-f1f9612fd57b" providerId="ADAL" clId="{72F65858-EB3C-426A-8290-6D9962EC27C8}" dt="2020-03-12T21:58:46.732" v="1105"/>
          <ac:picMkLst>
            <pc:docMk/>
            <pc:sldMk cId="2313465281" sldId="286"/>
            <ac:picMk id="4" creationId="{50EA7025-056F-4C95-AC98-2F11D735A588}"/>
          </ac:picMkLst>
        </pc:picChg>
      </pc:sldChg>
      <pc:sldChg chg="ord">
        <pc:chgData name="Abdullateef Shittu [sc19aas]" userId="eb9911e2-62b4-48a7-8f79-f1f9612fd57b" providerId="ADAL" clId="{72F65858-EB3C-426A-8290-6D9962EC27C8}" dt="2020-03-12T21:21:05.991" v="359"/>
        <pc:sldMkLst>
          <pc:docMk/>
          <pc:sldMk cId="3744286099" sldId="289"/>
        </pc:sldMkLst>
      </pc:sldChg>
      <pc:sldChg chg="addSp delSp modSp mod ord delAnim modNotesTx">
        <pc:chgData name="Abdullateef Shittu [sc19aas]" userId="eb9911e2-62b4-48a7-8f79-f1f9612fd57b" providerId="ADAL" clId="{72F65858-EB3C-426A-8290-6D9962EC27C8}" dt="2020-03-12T22:01:24.189" v="1108"/>
        <pc:sldMkLst>
          <pc:docMk/>
          <pc:sldMk cId="378384675" sldId="290"/>
        </pc:sldMkLst>
        <pc:picChg chg="mod">
          <ac:chgData name="Abdullateef Shittu [sc19aas]" userId="eb9911e2-62b4-48a7-8f79-f1f9612fd57b" providerId="ADAL" clId="{72F65858-EB3C-426A-8290-6D9962EC27C8}" dt="2020-03-12T21:29:00.723" v="613" actId="1076"/>
          <ac:picMkLst>
            <pc:docMk/>
            <pc:sldMk cId="378384675" sldId="290"/>
            <ac:picMk id="4" creationId="{6019AEDE-373A-40D4-BFC5-2FB7578395F7}"/>
          </ac:picMkLst>
        </pc:picChg>
        <pc:picChg chg="mod">
          <ac:chgData name="Abdullateef Shittu [sc19aas]" userId="eb9911e2-62b4-48a7-8f79-f1f9612fd57b" providerId="ADAL" clId="{72F65858-EB3C-426A-8290-6D9962EC27C8}" dt="2020-03-12T21:29:33.607" v="614" actId="1076"/>
          <ac:picMkLst>
            <pc:docMk/>
            <pc:sldMk cId="378384675" sldId="290"/>
            <ac:picMk id="6" creationId="{8736EFFF-52F1-409F-AEB2-1C1C32E0700F}"/>
          </ac:picMkLst>
        </pc:picChg>
        <pc:picChg chg="add del mod">
          <ac:chgData name="Abdullateef Shittu [sc19aas]" userId="eb9911e2-62b4-48a7-8f79-f1f9612fd57b" providerId="ADAL" clId="{72F65858-EB3C-426A-8290-6D9962EC27C8}" dt="2020-03-12T22:00:29.838" v="1107" actId="21"/>
          <ac:picMkLst>
            <pc:docMk/>
            <pc:sldMk cId="378384675" sldId="290"/>
            <ac:picMk id="7" creationId="{2F9F08E9-2C06-47BD-BCB3-27907E3DE0EE}"/>
          </ac:picMkLst>
        </pc:picChg>
        <pc:picChg chg="add mod">
          <ac:chgData name="Abdullateef Shittu [sc19aas]" userId="eb9911e2-62b4-48a7-8f79-f1f9612fd57b" providerId="ADAL" clId="{72F65858-EB3C-426A-8290-6D9962EC27C8}" dt="2020-03-12T22:01:24.189" v="1108"/>
          <ac:picMkLst>
            <pc:docMk/>
            <pc:sldMk cId="378384675" sldId="290"/>
            <ac:picMk id="8" creationId="{3AA9C6A2-B194-4796-AB5A-67343EACB02C}"/>
          </ac:picMkLst>
        </pc:picChg>
      </pc:sldChg>
      <pc:sldChg chg="addSp modSp mod modNotesTx">
        <pc:chgData name="Abdullateef Shittu [sc19aas]" userId="eb9911e2-62b4-48a7-8f79-f1f9612fd57b" providerId="ADAL" clId="{72F65858-EB3C-426A-8290-6D9962EC27C8}" dt="2020-03-12T21:54:35.350" v="1097"/>
        <pc:sldMkLst>
          <pc:docMk/>
          <pc:sldMk cId="3458776818" sldId="292"/>
        </pc:sldMkLst>
        <pc:picChg chg="mod">
          <ac:chgData name="Abdullateef Shittu [sc19aas]" userId="eb9911e2-62b4-48a7-8f79-f1f9612fd57b" providerId="ADAL" clId="{72F65858-EB3C-426A-8290-6D9962EC27C8}" dt="2020-03-12T21:00:10.734" v="142" actId="1076"/>
          <ac:picMkLst>
            <pc:docMk/>
            <pc:sldMk cId="3458776818" sldId="292"/>
            <ac:picMk id="3" creationId="{6F0EABF7-644F-41C8-8641-BDE9AEFFABA0}"/>
          </ac:picMkLst>
        </pc:picChg>
        <pc:picChg chg="add mod">
          <ac:chgData name="Abdullateef Shittu [sc19aas]" userId="eb9911e2-62b4-48a7-8f79-f1f9612fd57b" providerId="ADAL" clId="{72F65858-EB3C-426A-8290-6D9962EC27C8}" dt="2020-03-12T21:54:35.350" v="1097"/>
          <ac:picMkLst>
            <pc:docMk/>
            <pc:sldMk cId="3458776818" sldId="292"/>
            <ac:picMk id="4" creationId="{1C4D058F-16EE-4C79-BA2E-05F79ABBE5F3}"/>
          </ac:picMkLst>
        </pc:picChg>
      </pc:sldChg>
      <pc:sldChg chg="addSp modSp mod">
        <pc:chgData name="Abdullateef Shittu [sc19aas]" userId="eb9911e2-62b4-48a7-8f79-f1f9612fd57b" providerId="ADAL" clId="{72F65858-EB3C-426A-8290-6D9962EC27C8}" dt="2020-03-12T21:55:01.240" v="1098"/>
        <pc:sldMkLst>
          <pc:docMk/>
          <pc:sldMk cId="91007844" sldId="293"/>
        </pc:sldMkLst>
        <pc:picChg chg="mod">
          <ac:chgData name="Abdullateef Shittu [sc19aas]" userId="eb9911e2-62b4-48a7-8f79-f1f9612fd57b" providerId="ADAL" clId="{72F65858-EB3C-426A-8290-6D9962EC27C8}" dt="2020-03-12T21:01:16.764" v="143" actId="1076"/>
          <ac:picMkLst>
            <pc:docMk/>
            <pc:sldMk cId="91007844" sldId="293"/>
            <ac:picMk id="3" creationId="{06E8A8F8-F352-4851-AFD0-114D8A3111DB}"/>
          </ac:picMkLst>
        </pc:picChg>
        <pc:picChg chg="add mod">
          <ac:chgData name="Abdullateef Shittu [sc19aas]" userId="eb9911e2-62b4-48a7-8f79-f1f9612fd57b" providerId="ADAL" clId="{72F65858-EB3C-426A-8290-6D9962EC27C8}" dt="2020-03-12T21:55:01.240" v="1098"/>
          <ac:picMkLst>
            <pc:docMk/>
            <pc:sldMk cId="91007844" sldId="293"/>
            <ac:picMk id="4" creationId="{7D3529F2-9778-4296-A278-C96A3F1F4B49}"/>
          </ac:picMkLst>
        </pc:picChg>
      </pc:sldChg>
      <pc:sldChg chg="addSp modSp mod">
        <pc:chgData name="Abdullateef Shittu [sc19aas]" userId="eb9911e2-62b4-48a7-8f79-f1f9612fd57b" providerId="ADAL" clId="{72F65858-EB3C-426A-8290-6D9962EC27C8}" dt="2020-03-12T21:55:37.443" v="1099"/>
        <pc:sldMkLst>
          <pc:docMk/>
          <pc:sldMk cId="2772123349" sldId="294"/>
        </pc:sldMkLst>
        <pc:picChg chg="mod">
          <ac:chgData name="Abdullateef Shittu [sc19aas]" userId="eb9911e2-62b4-48a7-8f79-f1f9612fd57b" providerId="ADAL" clId="{72F65858-EB3C-426A-8290-6D9962EC27C8}" dt="2020-03-12T21:02:21.588" v="144" actId="1076"/>
          <ac:picMkLst>
            <pc:docMk/>
            <pc:sldMk cId="2772123349" sldId="294"/>
            <ac:picMk id="3" creationId="{474BFDDE-28D4-4355-92D4-FFA34241ACA4}"/>
          </ac:picMkLst>
        </pc:picChg>
        <pc:picChg chg="add mod">
          <ac:chgData name="Abdullateef Shittu [sc19aas]" userId="eb9911e2-62b4-48a7-8f79-f1f9612fd57b" providerId="ADAL" clId="{72F65858-EB3C-426A-8290-6D9962EC27C8}" dt="2020-03-12T21:55:37.443" v="1099"/>
          <ac:picMkLst>
            <pc:docMk/>
            <pc:sldMk cId="2772123349" sldId="294"/>
            <ac:picMk id="4" creationId="{786FC8BD-2A0F-47A3-9596-B569FC5F4D29}"/>
          </ac:picMkLst>
        </pc:picChg>
      </pc:sldChg>
      <pc:sldChg chg="addSp modSp mod modNotesTx">
        <pc:chgData name="Abdullateef Shittu [sc19aas]" userId="eb9911e2-62b4-48a7-8f79-f1f9612fd57b" providerId="ADAL" clId="{72F65858-EB3C-426A-8290-6D9962EC27C8}" dt="2020-03-12T21:56:04.904" v="1100"/>
        <pc:sldMkLst>
          <pc:docMk/>
          <pc:sldMk cId="2819728143" sldId="295"/>
        </pc:sldMkLst>
        <pc:spChg chg="mod">
          <ac:chgData name="Abdullateef Shittu [sc19aas]" userId="eb9911e2-62b4-48a7-8f79-f1f9612fd57b" providerId="ADAL" clId="{72F65858-EB3C-426A-8290-6D9962EC27C8}" dt="2020-03-12T21:09:03.424" v="316"/>
          <ac:spMkLst>
            <pc:docMk/>
            <pc:sldMk cId="2819728143" sldId="295"/>
            <ac:spMk id="2" creationId="{00000000-0000-0000-0000-000000000000}"/>
          </ac:spMkLst>
        </pc:spChg>
        <pc:picChg chg="mod">
          <ac:chgData name="Abdullateef Shittu [sc19aas]" userId="eb9911e2-62b4-48a7-8f79-f1f9612fd57b" providerId="ADAL" clId="{72F65858-EB3C-426A-8290-6D9962EC27C8}" dt="2020-03-12T21:10:13.255" v="318" actId="1076"/>
          <ac:picMkLst>
            <pc:docMk/>
            <pc:sldMk cId="2819728143" sldId="295"/>
            <ac:picMk id="4" creationId="{33EA4FAA-575D-4160-938B-78E647B7E764}"/>
          </ac:picMkLst>
        </pc:picChg>
        <pc:picChg chg="add mod">
          <ac:chgData name="Abdullateef Shittu [sc19aas]" userId="eb9911e2-62b4-48a7-8f79-f1f9612fd57b" providerId="ADAL" clId="{72F65858-EB3C-426A-8290-6D9962EC27C8}" dt="2020-03-12T21:56:04.904" v="1100"/>
          <ac:picMkLst>
            <pc:docMk/>
            <pc:sldMk cId="2819728143" sldId="295"/>
            <ac:picMk id="6" creationId="{2F238AFF-0F9B-4C6B-AB1E-A1984CEB5A61}"/>
          </ac:picMkLst>
        </pc:picChg>
      </pc:sldChg>
      <pc:sldChg chg="addSp modSp mod">
        <pc:chgData name="Abdullateef Shittu [sc19aas]" userId="eb9911e2-62b4-48a7-8f79-f1f9612fd57b" providerId="ADAL" clId="{72F65858-EB3C-426A-8290-6D9962EC27C8}" dt="2020-03-12T21:56:56.196" v="1101"/>
        <pc:sldMkLst>
          <pc:docMk/>
          <pc:sldMk cId="2674380055" sldId="296"/>
        </pc:sldMkLst>
        <pc:picChg chg="mod">
          <ac:chgData name="Abdullateef Shittu [sc19aas]" userId="eb9911e2-62b4-48a7-8f79-f1f9612fd57b" providerId="ADAL" clId="{72F65858-EB3C-426A-8290-6D9962EC27C8}" dt="2020-03-12T21:10:55.392" v="319" actId="1076"/>
          <ac:picMkLst>
            <pc:docMk/>
            <pc:sldMk cId="2674380055" sldId="296"/>
            <ac:picMk id="3" creationId="{647371D6-F434-4DA0-BF8A-DD1F32F5B937}"/>
          </ac:picMkLst>
        </pc:picChg>
        <pc:picChg chg="add mod">
          <ac:chgData name="Abdullateef Shittu [sc19aas]" userId="eb9911e2-62b4-48a7-8f79-f1f9612fd57b" providerId="ADAL" clId="{72F65858-EB3C-426A-8290-6D9962EC27C8}" dt="2020-03-12T21:56:56.196" v="1101"/>
          <ac:picMkLst>
            <pc:docMk/>
            <pc:sldMk cId="2674380055" sldId="296"/>
            <ac:picMk id="6" creationId="{5F664CA2-FB6A-4999-9D1B-1ECD61F2E3EC}"/>
          </ac:picMkLst>
        </pc:picChg>
      </pc:sldChg>
      <pc:sldChg chg="addSp modSp mod">
        <pc:chgData name="Abdullateef Shittu [sc19aas]" userId="eb9911e2-62b4-48a7-8f79-f1f9612fd57b" providerId="ADAL" clId="{72F65858-EB3C-426A-8290-6D9962EC27C8}" dt="2020-03-12T21:57:08.638" v="1102"/>
        <pc:sldMkLst>
          <pc:docMk/>
          <pc:sldMk cId="4172009126" sldId="297"/>
        </pc:sldMkLst>
        <pc:picChg chg="mod">
          <ac:chgData name="Abdullateef Shittu [sc19aas]" userId="eb9911e2-62b4-48a7-8f79-f1f9612fd57b" providerId="ADAL" clId="{72F65858-EB3C-426A-8290-6D9962EC27C8}" dt="2020-03-12T21:11:30.008" v="320" actId="1076"/>
          <ac:picMkLst>
            <pc:docMk/>
            <pc:sldMk cId="4172009126" sldId="297"/>
            <ac:picMk id="4" creationId="{3135B265-8142-4879-8AE7-E43A96733478}"/>
          </ac:picMkLst>
        </pc:picChg>
        <pc:picChg chg="add mod">
          <ac:chgData name="Abdullateef Shittu [sc19aas]" userId="eb9911e2-62b4-48a7-8f79-f1f9612fd57b" providerId="ADAL" clId="{72F65858-EB3C-426A-8290-6D9962EC27C8}" dt="2020-03-12T21:57:08.638" v="1102"/>
          <ac:picMkLst>
            <pc:docMk/>
            <pc:sldMk cId="4172009126" sldId="297"/>
            <ac:picMk id="6" creationId="{BD7732AE-D966-46A1-B398-2FD4DDE6EDA8}"/>
          </ac:picMkLst>
        </pc:picChg>
      </pc:sldChg>
      <pc:sldChg chg="addSp modSp mod">
        <pc:chgData name="Abdullateef Shittu [sc19aas]" userId="eb9911e2-62b4-48a7-8f79-f1f9612fd57b" providerId="ADAL" clId="{72F65858-EB3C-426A-8290-6D9962EC27C8}" dt="2020-03-12T21:58:19.859" v="1104"/>
        <pc:sldMkLst>
          <pc:docMk/>
          <pc:sldMk cId="1651522280" sldId="302"/>
        </pc:sldMkLst>
        <pc:spChg chg="mod">
          <ac:chgData name="Abdullateef Shittu [sc19aas]" userId="eb9911e2-62b4-48a7-8f79-f1f9612fd57b" providerId="ADAL" clId="{72F65858-EB3C-426A-8290-6D9962EC27C8}" dt="2020-03-12T21:17:09.235" v="355" actId="5793"/>
          <ac:spMkLst>
            <pc:docMk/>
            <pc:sldMk cId="1651522280" sldId="302"/>
            <ac:spMk id="2" creationId="{00000000-0000-0000-0000-000000000000}"/>
          </ac:spMkLst>
        </pc:spChg>
        <pc:picChg chg="mod">
          <ac:chgData name="Abdullateef Shittu [sc19aas]" userId="eb9911e2-62b4-48a7-8f79-f1f9612fd57b" providerId="ADAL" clId="{72F65858-EB3C-426A-8290-6D9962EC27C8}" dt="2020-03-12T21:19:16.421" v="356" actId="1076"/>
          <ac:picMkLst>
            <pc:docMk/>
            <pc:sldMk cId="1651522280" sldId="302"/>
            <ac:picMk id="4" creationId="{7569F484-64C3-4852-B195-F1AEDAB50E9C}"/>
          </ac:picMkLst>
        </pc:picChg>
        <pc:picChg chg="add mod">
          <ac:chgData name="Abdullateef Shittu [sc19aas]" userId="eb9911e2-62b4-48a7-8f79-f1f9612fd57b" providerId="ADAL" clId="{72F65858-EB3C-426A-8290-6D9962EC27C8}" dt="2020-03-12T21:58:19.859" v="1104"/>
          <ac:picMkLst>
            <pc:docMk/>
            <pc:sldMk cId="1651522280" sldId="302"/>
            <ac:picMk id="7" creationId="{54F9A315-19E7-49CB-B3F9-0D1BFCEB6D59}"/>
          </ac:picMkLst>
        </pc:picChg>
      </pc:sldChg>
      <pc:sldChg chg="ord">
        <pc:chgData name="Abdullateef Shittu [sc19aas]" userId="eb9911e2-62b4-48a7-8f79-f1f9612fd57b" providerId="ADAL" clId="{72F65858-EB3C-426A-8290-6D9962EC27C8}" dt="2020-03-12T21:21:25.009" v="361"/>
        <pc:sldMkLst>
          <pc:docMk/>
          <pc:sldMk cId="1176987231" sldId="303"/>
        </pc:sldMkLst>
      </pc:sldChg>
      <pc:sldChg chg="addSp modSp mod modNotesTx">
        <pc:chgData name="Abdullateef Shittu [sc19aas]" userId="eb9911e2-62b4-48a7-8f79-f1f9612fd57b" providerId="ADAL" clId="{72F65858-EB3C-426A-8290-6D9962EC27C8}" dt="2020-03-12T22:01:48.995" v="1109"/>
        <pc:sldMkLst>
          <pc:docMk/>
          <pc:sldMk cId="233874546" sldId="304"/>
        </pc:sldMkLst>
        <pc:picChg chg="mod">
          <ac:chgData name="Abdullateef Shittu [sc19aas]" userId="eb9911e2-62b4-48a7-8f79-f1f9612fd57b" providerId="ADAL" clId="{72F65858-EB3C-426A-8290-6D9962EC27C8}" dt="2020-03-12T21:31:38.735" v="817" actId="1076"/>
          <ac:picMkLst>
            <pc:docMk/>
            <pc:sldMk cId="233874546" sldId="304"/>
            <ac:picMk id="4" creationId="{4ECC6631-A369-4293-B866-4A5661A7F424}"/>
          </ac:picMkLst>
        </pc:picChg>
        <pc:picChg chg="add mod">
          <ac:chgData name="Abdullateef Shittu [sc19aas]" userId="eb9911e2-62b4-48a7-8f79-f1f9612fd57b" providerId="ADAL" clId="{72F65858-EB3C-426A-8290-6D9962EC27C8}" dt="2020-03-12T22:01:48.995" v="1109"/>
          <ac:picMkLst>
            <pc:docMk/>
            <pc:sldMk cId="233874546" sldId="304"/>
            <ac:picMk id="6" creationId="{40E30C7E-0835-459D-B20D-18AF991B7760}"/>
          </ac:picMkLst>
        </pc:picChg>
      </pc:sldChg>
      <pc:sldChg chg="ord">
        <pc:chgData name="Abdullateef Shittu [sc19aas]" userId="eb9911e2-62b4-48a7-8f79-f1f9612fd57b" providerId="ADAL" clId="{72F65858-EB3C-426A-8290-6D9962EC27C8}" dt="2020-03-12T21:31:48.289" v="819"/>
        <pc:sldMkLst>
          <pc:docMk/>
          <pc:sldMk cId="2270839181" sldId="305"/>
        </pc:sldMkLst>
      </pc:sldChg>
      <pc:sldChg chg="ord">
        <pc:chgData name="Abdullateef Shittu [sc19aas]" userId="eb9911e2-62b4-48a7-8f79-f1f9612fd57b" providerId="ADAL" clId="{72F65858-EB3C-426A-8290-6D9962EC27C8}" dt="2020-03-12T21:31:51.978" v="821"/>
        <pc:sldMkLst>
          <pc:docMk/>
          <pc:sldMk cId="2301757672" sldId="306"/>
        </pc:sldMkLst>
      </pc:sldChg>
      <pc:sldChg chg="addSp modSp mod ord modNotesTx">
        <pc:chgData name="Abdullateef Shittu [sc19aas]" userId="eb9911e2-62b4-48a7-8f79-f1f9612fd57b" providerId="ADAL" clId="{72F65858-EB3C-426A-8290-6D9962EC27C8}" dt="2020-03-12T22:02:17.594" v="1110"/>
        <pc:sldMkLst>
          <pc:docMk/>
          <pc:sldMk cId="1452719549" sldId="307"/>
        </pc:sldMkLst>
        <pc:picChg chg="mod">
          <ac:chgData name="Abdullateef Shittu [sc19aas]" userId="eb9911e2-62b4-48a7-8f79-f1f9612fd57b" providerId="ADAL" clId="{72F65858-EB3C-426A-8290-6D9962EC27C8}" dt="2020-03-12T21:32:56.229" v="911" actId="1076"/>
          <ac:picMkLst>
            <pc:docMk/>
            <pc:sldMk cId="1452719549" sldId="307"/>
            <ac:picMk id="3" creationId="{5A6E0DEA-EAC8-4AF9-A208-98DB6A76F270}"/>
          </ac:picMkLst>
        </pc:picChg>
        <pc:picChg chg="add mod">
          <ac:chgData name="Abdullateef Shittu [sc19aas]" userId="eb9911e2-62b4-48a7-8f79-f1f9612fd57b" providerId="ADAL" clId="{72F65858-EB3C-426A-8290-6D9962EC27C8}" dt="2020-03-12T22:02:17.594" v="1110"/>
          <ac:picMkLst>
            <pc:docMk/>
            <pc:sldMk cId="1452719549" sldId="307"/>
            <ac:picMk id="6" creationId="{5272910B-BAF2-4C99-93D5-D68B8DD38B4A}"/>
          </ac:picMkLst>
        </pc:picChg>
      </pc:sldChg>
      <pc:sldChg chg="addSp delSp modSp mod delAnim modNotesTx">
        <pc:chgData name="Abdullateef Shittu [sc19aas]" userId="eb9911e2-62b4-48a7-8f79-f1f9612fd57b" providerId="ADAL" clId="{72F65858-EB3C-426A-8290-6D9962EC27C8}" dt="2020-03-12T22:03:45.380" v="1113"/>
        <pc:sldMkLst>
          <pc:docMk/>
          <pc:sldMk cId="2941765551" sldId="308"/>
        </pc:sldMkLst>
        <pc:picChg chg="mod">
          <ac:chgData name="Abdullateef Shittu [sc19aas]" userId="eb9911e2-62b4-48a7-8f79-f1f9612fd57b" providerId="ADAL" clId="{72F65858-EB3C-426A-8290-6D9962EC27C8}" dt="2020-03-12T21:36:34.359" v="1092" actId="1076"/>
          <ac:picMkLst>
            <pc:docMk/>
            <pc:sldMk cId="2941765551" sldId="308"/>
            <ac:picMk id="3" creationId="{8E2FA8C3-FFD9-4A7D-9D6E-BC5A2D6B7064}"/>
          </ac:picMkLst>
        </pc:picChg>
        <pc:picChg chg="add del mod">
          <ac:chgData name="Abdullateef Shittu [sc19aas]" userId="eb9911e2-62b4-48a7-8f79-f1f9612fd57b" providerId="ADAL" clId="{72F65858-EB3C-426A-8290-6D9962EC27C8}" dt="2020-03-12T22:03:12.951" v="1112" actId="21"/>
          <ac:picMkLst>
            <pc:docMk/>
            <pc:sldMk cId="2941765551" sldId="308"/>
            <ac:picMk id="6" creationId="{E0141628-6664-4A3C-ABC8-2625BADA28E7}"/>
          </ac:picMkLst>
        </pc:picChg>
        <pc:picChg chg="add mod">
          <ac:chgData name="Abdullateef Shittu [sc19aas]" userId="eb9911e2-62b4-48a7-8f79-f1f9612fd57b" providerId="ADAL" clId="{72F65858-EB3C-426A-8290-6D9962EC27C8}" dt="2020-03-12T22:03:45.380" v="1113"/>
          <ac:picMkLst>
            <pc:docMk/>
            <pc:sldMk cId="2941765551" sldId="308"/>
            <ac:picMk id="7" creationId="{40B3B33E-598C-49C9-8E18-FD762E968514}"/>
          </ac:picMkLst>
        </pc:picChg>
      </pc:sldChg>
      <pc:sldChg chg="addSp delSp modSp mod delAnim">
        <pc:chgData name="Abdullateef Shittu [sc19aas]" userId="eb9911e2-62b4-48a7-8f79-f1f9612fd57b" providerId="ADAL" clId="{72F65858-EB3C-426A-8290-6D9962EC27C8}" dt="2020-03-12T22:05:14.787" v="1116"/>
        <pc:sldMkLst>
          <pc:docMk/>
          <pc:sldMk cId="3515464210" sldId="311"/>
        </pc:sldMkLst>
        <pc:picChg chg="mod">
          <ac:chgData name="Abdullateef Shittu [sc19aas]" userId="eb9911e2-62b4-48a7-8f79-f1f9612fd57b" providerId="ADAL" clId="{72F65858-EB3C-426A-8290-6D9962EC27C8}" dt="2020-03-12T21:37:17.498" v="1093" actId="1076"/>
          <ac:picMkLst>
            <pc:docMk/>
            <pc:sldMk cId="3515464210" sldId="311"/>
            <ac:picMk id="4" creationId="{68C85DFE-F821-4F00-9A7A-975F9E0875EC}"/>
          </ac:picMkLst>
        </pc:picChg>
        <pc:picChg chg="add del mod">
          <ac:chgData name="Abdullateef Shittu [sc19aas]" userId="eb9911e2-62b4-48a7-8f79-f1f9612fd57b" providerId="ADAL" clId="{72F65858-EB3C-426A-8290-6D9962EC27C8}" dt="2020-03-12T22:04:51.626" v="1115" actId="21"/>
          <ac:picMkLst>
            <pc:docMk/>
            <pc:sldMk cId="3515464210" sldId="311"/>
            <ac:picMk id="6" creationId="{6F760AC9-300E-4CF4-BEB4-185B4782CF91}"/>
          </ac:picMkLst>
        </pc:picChg>
        <pc:picChg chg="add mod">
          <ac:chgData name="Abdullateef Shittu [sc19aas]" userId="eb9911e2-62b4-48a7-8f79-f1f9612fd57b" providerId="ADAL" clId="{72F65858-EB3C-426A-8290-6D9962EC27C8}" dt="2020-03-12T22:05:14.787" v="1116"/>
          <ac:picMkLst>
            <pc:docMk/>
            <pc:sldMk cId="3515464210" sldId="311"/>
            <ac:picMk id="7" creationId="{93B8CE85-B852-46A7-B8EE-C94D9736EE9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8D59F-84DF-0C4A-A564-05F3AC6AA4FC}" type="datetimeFigureOut">
              <a:rPr lang="en-US" smtClean="0"/>
              <a:t>3/12/2020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BC607B-BC83-1C44-A501-8F981FF41469}" type="slidenum">
              <a:rPr lang="en-US" smtClean="0"/>
              <a:t>‹#›</a:t>
            </a:fld>
            <a:endParaRPr lang="en-US"/>
          </a:p>
        </p:txBody>
      </p:sp>
    </p:spTree>
    <p:extLst>
      <p:ext uri="{BB962C8B-B14F-4D97-AF65-F5344CB8AC3E}">
        <p14:creationId xmlns:p14="http://schemas.microsoft.com/office/powerpoint/2010/main" val="2389484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a:t>
            </a:r>
          </a:p>
          <a:p>
            <a:endParaRPr lang="en-US"/>
          </a:p>
          <a:p>
            <a:r>
              <a:rPr lang="en-US"/>
              <a:t>This is a presentation on Identifying and Categorizing Offensive Language in Social Media</a:t>
            </a:r>
          </a:p>
        </p:txBody>
      </p:sp>
      <p:sp>
        <p:nvSpPr>
          <p:cNvPr id="4" name="Slide Number Placeholder 3"/>
          <p:cNvSpPr>
            <a:spLocks noGrp="1"/>
          </p:cNvSpPr>
          <p:nvPr>
            <p:ph type="sldNum" sz="quarter" idx="5"/>
          </p:nvPr>
        </p:nvSpPr>
        <p:spPr/>
        <p:txBody>
          <a:bodyPr/>
          <a:lstStyle/>
          <a:p>
            <a:fld id="{59BC607B-BC83-1C44-A501-8F981FF41469}" type="slidenum">
              <a:rPr lang="en-US" smtClean="0"/>
              <a:t>1</a:t>
            </a:fld>
            <a:endParaRPr lang="en-US"/>
          </a:p>
        </p:txBody>
      </p:sp>
    </p:spTree>
    <p:extLst>
      <p:ext uri="{BB962C8B-B14F-4D97-AF65-F5344CB8AC3E}">
        <p14:creationId xmlns:p14="http://schemas.microsoft.com/office/powerpoint/2010/main" val="2645000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table shows a profile of the generated training and test datasets after the data preparation phase.</a:t>
            </a:r>
          </a:p>
        </p:txBody>
      </p:sp>
      <p:sp>
        <p:nvSpPr>
          <p:cNvPr id="4" name="Slide Number Placeholder 3"/>
          <p:cNvSpPr>
            <a:spLocks noGrp="1"/>
          </p:cNvSpPr>
          <p:nvPr>
            <p:ph type="sldNum" sz="quarter" idx="5"/>
          </p:nvPr>
        </p:nvSpPr>
        <p:spPr/>
        <p:txBody>
          <a:bodyPr/>
          <a:lstStyle/>
          <a:p>
            <a:fld id="{59BC607B-BC83-1C44-A501-8F981FF41469}" type="slidenum">
              <a:rPr lang="en-US" smtClean="0"/>
              <a:t>10</a:t>
            </a:fld>
            <a:endParaRPr lang="en-US"/>
          </a:p>
        </p:txBody>
      </p:sp>
    </p:spTree>
    <p:extLst>
      <p:ext uri="{BB962C8B-B14F-4D97-AF65-F5344CB8AC3E}">
        <p14:creationId xmlns:p14="http://schemas.microsoft.com/office/powerpoint/2010/main" val="416497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sample of the training data after preparation reveals that it is now clean and suitable for modeling.</a:t>
            </a:r>
          </a:p>
        </p:txBody>
      </p:sp>
      <p:sp>
        <p:nvSpPr>
          <p:cNvPr id="4" name="Slide Number Placeholder 3"/>
          <p:cNvSpPr>
            <a:spLocks noGrp="1"/>
          </p:cNvSpPr>
          <p:nvPr>
            <p:ph type="sldNum" sz="quarter" idx="5"/>
          </p:nvPr>
        </p:nvSpPr>
        <p:spPr/>
        <p:txBody>
          <a:bodyPr/>
          <a:lstStyle/>
          <a:p>
            <a:fld id="{59BC607B-BC83-1C44-A501-8F981FF41469}" type="slidenum">
              <a:rPr lang="en-US" smtClean="0"/>
              <a:t>11</a:t>
            </a:fld>
            <a:endParaRPr lang="en-US"/>
          </a:p>
        </p:txBody>
      </p:sp>
    </p:spTree>
    <p:extLst>
      <p:ext uri="{BB962C8B-B14F-4D97-AF65-F5344CB8AC3E}">
        <p14:creationId xmlns:p14="http://schemas.microsoft.com/office/powerpoint/2010/main" val="213925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12</a:t>
            </a:fld>
            <a:endParaRPr lang="en-US"/>
          </a:p>
        </p:txBody>
      </p:sp>
    </p:spTree>
    <p:extLst>
      <p:ext uri="{BB962C8B-B14F-4D97-AF65-F5344CB8AC3E}">
        <p14:creationId xmlns:p14="http://schemas.microsoft.com/office/powerpoint/2010/main" val="834613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analyse</a:t>
            </a:r>
            <a:r>
              <a:rPr lang="en-US" dirty="0"/>
              <a:t> the tweets, we built our models using these classifiers which have a good reputation for text analysis in </a:t>
            </a:r>
            <a:r>
              <a:rPr lang="en-US" dirty="0" err="1"/>
              <a:t>weka</a:t>
            </a:r>
            <a:r>
              <a:rPr lang="en-US" dirty="0"/>
              <a:t>. We then used the features to optimize the best model for each subtask.</a:t>
            </a:r>
          </a:p>
        </p:txBody>
      </p:sp>
      <p:sp>
        <p:nvSpPr>
          <p:cNvPr id="4" name="Slide Number Placeholder 3"/>
          <p:cNvSpPr>
            <a:spLocks noGrp="1"/>
          </p:cNvSpPr>
          <p:nvPr>
            <p:ph type="sldNum" sz="quarter" idx="5"/>
          </p:nvPr>
        </p:nvSpPr>
        <p:spPr/>
        <p:txBody>
          <a:bodyPr/>
          <a:lstStyle/>
          <a:p>
            <a:fld id="{59BC607B-BC83-1C44-A501-8F981FF41469}" type="slidenum">
              <a:rPr lang="en-US" smtClean="0"/>
              <a:t>13</a:t>
            </a:fld>
            <a:endParaRPr lang="en-US"/>
          </a:p>
        </p:txBody>
      </p:sp>
    </p:spTree>
    <p:extLst>
      <p:ext uri="{BB962C8B-B14F-4D97-AF65-F5344CB8AC3E}">
        <p14:creationId xmlns:p14="http://schemas.microsoft.com/office/powerpoint/2010/main" val="920667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14</a:t>
            </a:fld>
            <a:endParaRPr lang="en-US"/>
          </a:p>
        </p:txBody>
      </p:sp>
    </p:spTree>
    <p:extLst>
      <p:ext uri="{BB962C8B-B14F-4D97-AF65-F5344CB8AC3E}">
        <p14:creationId xmlns:p14="http://schemas.microsoft.com/office/powerpoint/2010/main" val="1613455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15</a:t>
            </a:fld>
            <a:endParaRPr lang="en-US"/>
          </a:p>
        </p:txBody>
      </p:sp>
    </p:spTree>
    <p:extLst>
      <p:ext uri="{BB962C8B-B14F-4D97-AF65-F5344CB8AC3E}">
        <p14:creationId xmlns:p14="http://schemas.microsoft.com/office/powerpoint/2010/main" val="136984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16</a:t>
            </a:fld>
            <a:endParaRPr lang="en-US"/>
          </a:p>
        </p:txBody>
      </p:sp>
    </p:spTree>
    <p:extLst>
      <p:ext uri="{BB962C8B-B14F-4D97-AF65-F5344CB8AC3E}">
        <p14:creationId xmlns:p14="http://schemas.microsoft.com/office/powerpoint/2010/main" val="2972342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17</a:t>
            </a:fld>
            <a:endParaRPr lang="en-US"/>
          </a:p>
        </p:txBody>
      </p:sp>
    </p:spTree>
    <p:extLst>
      <p:ext uri="{BB962C8B-B14F-4D97-AF65-F5344CB8AC3E}">
        <p14:creationId xmlns:p14="http://schemas.microsoft.com/office/powerpoint/2010/main" val="1100883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18</a:t>
            </a:fld>
            <a:endParaRPr lang="en-US"/>
          </a:p>
        </p:txBody>
      </p:sp>
    </p:spTree>
    <p:extLst>
      <p:ext uri="{BB962C8B-B14F-4D97-AF65-F5344CB8AC3E}">
        <p14:creationId xmlns:p14="http://schemas.microsoft.com/office/powerpoint/2010/main" val="1307781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19</a:t>
            </a:fld>
            <a:endParaRPr lang="en-US"/>
          </a:p>
        </p:txBody>
      </p:sp>
    </p:spTree>
    <p:extLst>
      <p:ext uri="{BB962C8B-B14F-4D97-AF65-F5344CB8AC3E}">
        <p14:creationId xmlns:p14="http://schemas.microsoft.com/office/powerpoint/2010/main" val="3279012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outline for this presentation follows the CRISP-Data Mining Framework without the Deployment Stage and the Tools used during the mining process</a:t>
            </a:r>
          </a:p>
        </p:txBody>
      </p:sp>
      <p:sp>
        <p:nvSpPr>
          <p:cNvPr id="4" name="Slide Number Placeholder 3"/>
          <p:cNvSpPr>
            <a:spLocks noGrp="1"/>
          </p:cNvSpPr>
          <p:nvPr>
            <p:ph type="sldNum" sz="quarter" idx="5"/>
          </p:nvPr>
        </p:nvSpPr>
        <p:spPr/>
        <p:txBody>
          <a:bodyPr/>
          <a:lstStyle/>
          <a:p>
            <a:fld id="{59BC607B-BC83-1C44-A501-8F981FF41469}" type="slidenum">
              <a:rPr lang="en-US" smtClean="0"/>
              <a:t>2</a:t>
            </a:fld>
            <a:endParaRPr lang="en-US"/>
          </a:p>
        </p:txBody>
      </p:sp>
    </p:spTree>
    <p:extLst>
      <p:ext uri="{BB962C8B-B14F-4D97-AF65-F5344CB8AC3E}">
        <p14:creationId xmlns:p14="http://schemas.microsoft.com/office/powerpoint/2010/main" val="3530060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20</a:t>
            </a:fld>
            <a:endParaRPr lang="en-US"/>
          </a:p>
        </p:txBody>
      </p:sp>
    </p:spTree>
    <p:extLst>
      <p:ext uri="{BB962C8B-B14F-4D97-AF65-F5344CB8AC3E}">
        <p14:creationId xmlns:p14="http://schemas.microsoft.com/office/powerpoint/2010/main" val="2751649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21</a:t>
            </a:fld>
            <a:endParaRPr lang="en-US"/>
          </a:p>
        </p:txBody>
      </p:sp>
    </p:spTree>
    <p:extLst>
      <p:ext uri="{BB962C8B-B14F-4D97-AF65-F5344CB8AC3E}">
        <p14:creationId xmlns:p14="http://schemas.microsoft.com/office/powerpoint/2010/main" val="4199840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22</a:t>
            </a:fld>
            <a:endParaRPr lang="en-US"/>
          </a:p>
        </p:txBody>
      </p:sp>
    </p:spTree>
    <p:extLst>
      <p:ext uri="{BB962C8B-B14F-4D97-AF65-F5344CB8AC3E}">
        <p14:creationId xmlns:p14="http://schemas.microsoft.com/office/powerpoint/2010/main" val="3457464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23</a:t>
            </a:fld>
            <a:endParaRPr lang="en-US"/>
          </a:p>
        </p:txBody>
      </p:sp>
    </p:spTree>
    <p:extLst>
      <p:ext uri="{BB962C8B-B14F-4D97-AF65-F5344CB8AC3E}">
        <p14:creationId xmlns:p14="http://schemas.microsoft.com/office/powerpoint/2010/main" val="351482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t>
            </a:r>
            <a:r>
              <a:rPr lang="en-US" dirty="0" err="1"/>
              <a:t>smo</a:t>
            </a:r>
            <a:r>
              <a:rPr lang="en-US" dirty="0"/>
              <a:t> classifier gave the best results, it was optimized using different tokenizer, </a:t>
            </a:r>
            <a:r>
              <a:rPr lang="en-GB" sz="1200" b="0" i="0" kern="1200" dirty="0">
                <a:solidFill>
                  <a:schemeClr val="tx1"/>
                </a:solidFill>
                <a:effectLst/>
                <a:latin typeface="+mn-lt"/>
                <a:ea typeface="+mn-ea"/>
                <a:cs typeface="+mn-cs"/>
              </a:rPr>
              <a:t>Tokenization is the process by which big quantity of text is divided into smaller parts called </a:t>
            </a:r>
            <a:r>
              <a:rPr lang="en-GB" sz="1200" b="1" i="0" kern="1200" dirty="0">
                <a:solidFill>
                  <a:schemeClr val="tx1"/>
                </a:solidFill>
                <a:effectLst/>
                <a:latin typeface="+mn-lt"/>
                <a:ea typeface="+mn-ea"/>
                <a:cs typeface="+mn-cs"/>
              </a:rPr>
              <a:t>tokens</a:t>
            </a:r>
            <a:r>
              <a:rPr lang="en-GB" sz="1200" b="0" i="0" kern="1200" dirty="0">
                <a:solidFill>
                  <a:schemeClr val="tx1"/>
                </a:solidFill>
                <a:effectLst/>
                <a:latin typeface="+mn-lt"/>
                <a:ea typeface="+mn-ea"/>
                <a:cs typeface="+mn-cs"/>
              </a:rPr>
              <a:t>. N-grams are like a sliding window that moves across the word - a continuous sequence of characters of the specified length.</a:t>
            </a:r>
            <a:endParaRPr lang="en-US" dirty="0"/>
          </a:p>
        </p:txBody>
      </p:sp>
      <p:sp>
        <p:nvSpPr>
          <p:cNvPr id="4" name="Slide Number Placeholder 3"/>
          <p:cNvSpPr>
            <a:spLocks noGrp="1"/>
          </p:cNvSpPr>
          <p:nvPr>
            <p:ph type="sldNum" sz="quarter" idx="5"/>
          </p:nvPr>
        </p:nvSpPr>
        <p:spPr/>
        <p:txBody>
          <a:bodyPr/>
          <a:lstStyle/>
          <a:p>
            <a:fld id="{59BC607B-BC83-1C44-A501-8F981FF41469}" type="slidenum">
              <a:rPr lang="en-US" smtClean="0"/>
              <a:t>24</a:t>
            </a:fld>
            <a:endParaRPr lang="en-US"/>
          </a:p>
        </p:txBody>
      </p:sp>
    </p:spTree>
    <p:extLst>
      <p:ext uri="{BB962C8B-B14F-4D97-AF65-F5344CB8AC3E}">
        <p14:creationId xmlns:p14="http://schemas.microsoft.com/office/powerpoint/2010/main" val="3728299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task B, classifying tweets into targeted or untargeted classes, the </a:t>
            </a:r>
            <a:r>
              <a:rPr lang="en-US" dirty="0" err="1"/>
              <a:t>smo</a:t>
            </a:r>
            <a:r>
              <a:rPr lang="en-US" dirty="0"/>
              <a:t> classifier had the best performance</a:t>
            </a:r>
          </a:p>
        </p:txBody>
      </p:sp>
      <p:sp>
        <p:nvSpPr>
          <p:cNvPr id="4" name="Slide Number Placeholder 3"/>
          <p:cNvSpPr>
            <a:spLocks noGrp="1"/>
          </p:cNvSpPr>
          <p:nvPr>
            <p:ph type="sldNum" sz="quarter" idx="5"/>
          </p:nvPr>
        </p:nvSpPr>
        <p:spPr/>
        <p:txBody>
          <a:bodyPr/>
          <a:lstStyle/>
          <a:p>
            <a:fld id="{59BC607B-BC83-1C44-A501-8F981FF41469}" type="slidenum">
              <a:rPr lang="en-US" smtClean="0"/>
              <a:t>25</a:t>
            </a:fld>
            <a:endParaRPr lang="en-US"/>
          </a:p>
        </p:txBody>
      </p:sp>
    </p:spTree>
    <p:extLst>
      <p:ext uri="{BB962C8B-B14F-4D97-AF65-F5344CB8AC3E}">
        <p14:creationId xmlns:p14="http://schemas.microsoft.com/office/powerpoint/2010/main" val="1710572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26</a:t>
            </a:fld>
            <a:endParaRPr lang="en-US"/>
          </a:p>
        </p:txBody>
      </p:sp>
    </p:spTree>
    <p:extLst>
      <p:ext uri="{BB962C8B-B14F-4D97-AF65-F5344CB8AC3E}">
        <p14:creationId xmlns:p14="http://schemas.microsoft.com/office/powerpoint/2010/main" val="1877931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27</a:t>
            </a:fld>
            <a:endParaRPr lang="en-US"/>
          </a:p>
        </p:txBody>
      </p:sp>
    </p:spTree>
    <p:extLst>
      <p:ext uri="{BB962C8B-B14F-4D97-AF65-F5344CB8AC3E}">
        <p14:creationId xmlns:p14="http://schemas.microsoft.com/office/powerpoint/2010/main" val="1473700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 word tokenizer outperforms the </a:t>
            </a:r>
            <a:r>
              <a:rPr lang="en-US" dirty="0" err="1"/>
              <a:t>ngram</a:t>
            </a:r>
            <a:r>
              <a:rPr lang="en-US" dirty="0"/>
              <a:t> tokenizer </a:t>
            </a:r>
          </a:p>
        </p:txBody>
      </p:sp>
      <p:sp>
        <p:nvSpPr>
          <p:cNvPr id="4" name="Slide Number Placeholder 3"/>
          <p:cNvSpPr>
            <a:spLocks noGrp="1"/>
          </p:cNvSpPr>
          <p:nvPr>
            <p:ph type="sldNum" sz="quarter" idx="5"/>
          </p:nvPr>
        </p:nvSpPr>
        <p:spPr/>
        <p:txBody>
          <a:bodyPr/>
          <a:lstStyle/>
          <a:p>
            <a:fld id="{59BC607B-BC83-1C44-A501-8F981FF41469}" type="slidenum">
              <a:rPr lang="en-US" smtClean="0"/>
              <a:t>28</a:t>
            </a:fld>
            <a:endParaRPr lang="en-US"/>
          </a:p>
        </p:txBody>
      </p:sp>
    </p:spTree>
    <p:extLst>
      <p:ext uri="{BB962C8B-B14F-4D97-AF65-F5344CB8AC3E}">
        <p14:creationId xmlns:p14="http://schemas.microsoft.com/office/powerpoint/2010/main" val="3409905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task c, we classified tweets that were targeted into group, individuals and other.. The j48 tree classifier had the best performance</a:t>
            </a:r>
          </a:p>
        </p:txBody>
      </p:sp>
      <p:sp>
        <p:nvSpPr>
          <p:cNvPr id="4" name="Slide Number Placeholder 3"/>
          <p:cNvSpPr>
            <a:spLocks noGrp="1"/>
          </p:cNvSpPr>
          <p:nvPr>
            <p:ph type="sldNum" sz="quarter" idx="5"/>
          </p:nvPr>
        </p:nvSpPr>
        <p:spPr/>
        <p:txBody>
          <a:bodyPr/>
          <a:lstStyle/>
          <a:p>
            <a:fld id="{59BC607B-BC83-1C44-A501-8F981FF41469}" type="slidenum">
              <a:rPr lang="en-US" smtClean="0"/>
              <a:t>29</a:t>
            </a:fld>
            <a:endParaRPr lang="en-US"/>
          </a:p>
        </p:txBody>
      </p:sp>
    </p:spTree>
    <p:extLst>
      <p:ext uri="{BB962C8B-B14F-4D97-AF65-F5344CB8AC3E}">
        <p14:creationId xmlns:p14="http://schemas.microsoft.com/office/powerpoint/2010/main" val="242624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Media platforms, like Twitter, are large avenues for human interaction and are therefore also large avenues for the expression of sentiments; some of which can be offensive.</a:t>
            </a:r>
          </a:p>
          <a:p>
            <a:endParaRPr lang="en-US"/>
          </a:p>
          <a:p>
            <a:r>
              <a:rPr lang="en-US"/>
              <a:t>For our business objective, we aim to achieve three things; 1</a:t>
            </a:r>
            <a:r>
              <a:rPr lang="en-US" baseline="30000"/>
              <a:t>st</a:t>
            </a:r>
            <a:r>
              <a:rPr lang="en-US"/>
              <a:t> , to identify offensive language from tweets, next, to determine whether these offensive tweets are targeted or untargeted, and finally, if targeted, identify whether they are targeted at an individual, a group or an other category.</a:t>
            </a:r>
          </a:p>
          <a:p>
            <a:endParaRPr lang="en-US"/>
          </a:p>
          <a:p>
            <a:r>
              <a:rPr lang="en-US"/>
              <a:t>Our data mining objective declares how we achieve this:</a:t>
            </a:r>
          </a:p>
          <a:p>
            <a:r>
              <a:rPr lang="en-US"/>
              <a:t>1</a:t>
            </a:r>
            <a:r>
              <a:rPr lang="en-US" baseline="30000"/>
              <a:t>st</a:t>
            </a:r>
            <a:r>
              <a:rPr lang="en-US"/>
              <a:t>, we prepare given training and test datasets of annotated tweets for modeling and evaluation</a:t>
            </a:r>
          </a:p>
          <a:p>
            <a:r>
              <a:rPr lang="en-US"/>
              <a:t>2</a:t>
            </a:r>
            <a:r>
              <a:rPr lang="en-US" baseline="30000"/>
              <a:t>nd</a:t>
            </a:r>
            <a:r>
              <a:rPr lang="en-US"/>
              <a:t>, we train a number of models on training data and evaluate on test data</a:t>
            </a:r>
          </a:p>
          <a:p>
            <a:r>
              <a:rPr lang="en-US"/>
              <a:t>3</a:t>
            </a:r>
            <a:r>
              <a:rPr lang="en-US" baseline="30000"/>
              <a:t>rd</a:t>
            </a:r>
            <a:r>
              <a:rPr lang="en-US"/>
              <a:t>, we analyze and compare the results</a:t>
            </a:r>
          </a:p>
          <a:p>
            <a:r>
              <a:rPr lang="en-US"/>
              <a:t>We carry out this process on the 3 tasks specified in our business objective.</a:t>
            </a:r>
          </a:p>
          <a:p>
            <a:endParaRPr lang="en-US"/>
          </a:p>
          <a:p>
            <a:r>
              <a:rPr lang="en-US"/>
              <a:t>Our criteria for success is the accuracy and simplicity of the developed models</a:t>
            </a:r>
          </a:p>
        </p:txBody>
      </p:sp>
      <p:sp>
        <p:nvSpPr>
          <p:cNvPr id="4" name="Slide Number Placeholder 3"/>
          <p:cNvSpPr>
            <a:spLocks noGrp="1"/>
          </p:cNvSpPr>
          <p:nvPr>
            <p:ph type="sldNum" sz="quarter" idx="5"/>
          </p:nvPr>
        </p:nvSpPr>
        <p:spPr/>
        <p:txBody>
          <a:bodyPr/>
          <a:lstStyle/>
          <a:p>
            <a:fld id="{59BC607B-BC83-1C44-A501-8F981FF41469}" type="slidenum">
              <a:rPr lang="en-US" smtClean="0"/>
              <a:t>3</a:t>
            </a:fld>
            <a:endParaRPr lang="en-US"/>
          </a:p>
        </p:txBody>
      </p:sp>
    </p:spTree>
    <p:extLst>
      <p:ext uri="{BB962C8B-B14F-4D97-AF65-F5344CB8AC3E}">
        <p14:creationId xmlns:p14="http://schemas.microsoft.com/office/powerpoint/2010/main" val="1002169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30</a:t>
            </a:fld>
            <a:endParaRPr lang="en-US"/>
          </a:p>
        </p:txBody>
      </p:sp>
    </p:spTree>
    <p:extLst>
      <p:ext uri="{BB962C8B-B14F-4D97-AF65-F5344CB8AC3E}">
        <p14:creationId xmlns:p14="http://schemas.microsoft.com/office/powerpoint/2010/main" val="3398228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31</a:t>
            </a:fld>
            <a:endParaRPr lang="en-US"/>
          </a:p>
        </p:txBody>
      </p:sp>
    </p:spTree>
    <p:extLst>
      <p:ext uri="{BB962C8B-B14F-4D97-AF65-F5344CB8AC3E}">
        <p14:creationId xmlns:p14="http://schemas.microsoft.com/office/powerpoint/2010/main" val="1135094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32</a:t>
            </a:fld>
            <a:endParaRPr lang="en-US"/>
          </a:p>
        </p:txBody>
      </p:sp>
    </p:spTree>
    <p:extLst>
      <p:ext uri="{BB962C8B-B14F-4D97-AF65-F5344CB8AC3E}">
        <p14:creationId xmlns:p14="http://schemas.microsoft.com/office/powerpoint/2010/main" val="1954136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33</a:t>
            </a:fld>
            <a:endParaRPr lang="en-US"/>
          </a:p>
        </p:txBody>
      </p:sp>
    </p:spTree>
    <p:extLst>
      <p:ext uri="{BB962C8B-B14F-4D97-AF65-F5344CB8AC3E}">
        <p14:creationId xmlns:p14="http://schemas.microsoft.com/office/powerpoint/2010/main" val="74747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data used for training and testing the models were obtained from The University of Leeds VLE mainly as tab separated and comma separated values.</a:t>
            </a:r>
          </a:p>
          <a:p>
            <a:r>
              <a:rPr lang="en-US"/>
              <a:t>The table displayed shows a short profile of the given data; the file types, no. of records and no. of attributes). The given datasets were all UTF-8 encoded.</a:t>
            </a:r>
          </a:p>
        </p:txBody>
      </p:sp>
      <p:sp>
        <p:nvSpPr>
          <p:cNvPr id="4" name="Slide Number Placeholder 3"/>
          <p:cNvSpPr>
            <a:spLocks noGrp="1"/>
          </p:cNvSpPr>
          <p:nvPr>
            <p:ph type="sldNum" sz="quarter" idx="5"/>
          </p:nvPr>
        </p:nvSpPr>
        <p:spPr/>
        <p:txBody>
          <a:bodyPr/>
          <a:lstStyle/>
          <a:p>
            <a:fld id="{59BC607B-BC83-1C44-A501-8F981FF41469}" type="slidenum">
              <a:rPr lang="en-US" smtClean="0"/>
              <a:t>4</a:t>
            </a:fld>
            <a:endParaRPr lang="en-US"/>
          </a:p>
        </p:txBody>
      </p:sp>
    </p:spTree>
    <p:extLst>
      <p:ext uri="{BB962C8B-B14F-4D97-AF65-F5344CB8AC3E}">
        <p14:creationId xmlns:p14="http://schemas.microsoft.com/office/powerpoint/2010/main" val="3677168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Exploring a sample of the data shows that it is quite noisy and will therefore need to undergo some data preparation to make it suitable for modeling and evaluation.</a:t>
            </a:r>
          </a:p>
        </p:txBody>
      </p:sp>
      <p:sp>
        <p:nvSpPr>
          <p:cNvPr id="4" name="Slide Number Placeholder 3"/>
          <p:cNvSpPr>
            <a:spLocks noGrp="1"/>
          </p:cNvSpPr>
          <p:nvPr>
            <p:ph type="sldNum" sz="quarter" idx="5"/>
          </p:nvPr>
        </p:nvSpPr>
        <p:spPr/>
        <p:txBody>
          <a:bodyPr/>
          <a:lstStyle/>
          <a:p>
            <a:fld id="{59BC607B-BC83-1C44-A501-8F981FF41469}" type="slidenum">
              <a:rPr lang="en-US" smtClean="0"/>
              <a:t>5</a:t>
            </a:fld>
            <a:endParaRPr lang="en-US"/>
          </a:p>
        </p:txBody>
      </p:sp>
    </p:spTree>
    <p:extLst>
      <p:ext uri="{BB962C8B-B14F-4D97-AF65-F5344CB8AC3E}">
        <p14:creationId xmlns:p14="http://schemas.microsoft.com/office/powerpoint/2010/main" val="1042559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Further exploration of the given training data using Tableau results in the displayed visual which shows the proportion of the different classes of tweets for each of the three tasks. Looking at the proportion of non-offensive tweets present in the training data, an educated guess can be made that our trained models might be better suited to identify non-offensive tweets than offensive ones.</a:t>
            </a:r>
          </a:p>
        </p:txBody>
      </p:sp>
      <p:sp>
        <p:nvSpPr>
          <p:cNvPr id="4" name="Slide Number Placeholder 3"/>
          <p:cNvSpPr>
            <a:spLocks noGrp="1"/>
          </p:cNvSpPr>
          <p:nvPr>
            <p:ph type="sldNum" sz="quarter" idx="5"/>
          </p:nvPr>
        </p:nvSpPr>
        <p:spPr/>
        <p:txBody>
          <a:bodyPr/>
          <a:lstStyle/>
          <a:p>
            <a:fld id="{59BC607B-BC83-1C44-A501-8F981FF41469}" type="slidenum">
              <a:rPr lang="en-US" smtClean="0"/>
              <a:t>6</a:t>
            </a:fld>
            <a:endParaRPr lang="en-US"/>
          </a:p>
        </p:txBody>
      </p:sp>
    </p:spTree>
    <p:extLst>
      <p:ext uri="{BB962C8B-B14F-4D97-AF65-F5344CB8AC3E}">
        <p14:creationId xmlns:p14="http://schemas.microsoft.com/office/powerpoint/2010/main" val="2636058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Data Preparation phase was carried out by a number of extraction, cleaning and consolidation processes to make the data suitable for modeling and evaluation.</a:t>
            </a:r>
          </a:p>
          <a:p>
            <a:r>
              <a:rPr lang="en-US"/>
              <a:t>These included removing emojis, mentions (denoted with @USER), </a:t>
            </a:r>
            <a:r>
              <a:rPr lang="en-US" err="1"/>
              <a:t>urls</a:t>
            </a:r>
            <a:r>
              <a:rPr lang="en-US"/>
              <a:t> (denoted with URL) and punctuations from the tweets.</a:t>
            </a:r>
          </a:p>
        </p:txBody>
      </p:sp>
      <p:sp>
        <p:nvSpPr>
          <p:cNvPr id="4" name="Slide Number Placeholder 3"/>
          <p:cNvSpPr>
            <a:spLocks noGrp="1"/>
          </p:cNvSpPr>
          <p:nvPr>
            <p:ph type="sldNum" sz="quarter" idx="5"/>
          </p:nvPr>
        </p:nvSpPr>
        <p:spPr/>
        <p:txBody>
          <a:bodyPr/>
          <a:lstStyle/>
          <a:p>
            <a:fld id="{59BC607B-BC83-1C44-A501-8F981FF41469}" type="slidenum">
              <a:rPr lang="en-US" smtClean="0"/>
              <a:t>7</a:t>
            </a:fld>
            <a:endParaRPr lang="en-US"/>
          </a:p>
        </p:txBody>
      </p:sp>
    </p:spTree>
    <p:extLst>
      <p:ext uri="{BB962C8B-B14F-4D97-AF65-F5344CB8AC3E}">
        <p14:creationId xmlns:p14="http://schemas.microsoft.com/office/powerpoint/2010/main" val="784693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BC607B-BC83-1C44-A501-8F981FF41469}" type="slidenum">
              <a:rPr lang="en-US" smtClean="0"/>
              <a:t>8</a:t>
            </a:fld>
            <a:endParaRPr lang="en-US"/>
          </a:p>
        </p:txBody>
      </p:sp>
    </p:spTree>
    <p:extLst>
      <p:ext uri="{BB962C8B-B14F-4D97-AF65-F5344CB8AC3E}">
        <p14:creationId xmlns:p14="http://schemas.microsoft.com/office/powerpoint/2010/main" val="1121805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code sample shows a python function that was written to clean the tweets in the datasets with the help of the python string library and pandas library.</a:t>
            </a:r>
          </a:p>
        </p:txBody>
      </p:sp>
      <p:sp>
        <p:nvSpPr>
          <p:cNvPr id="4" name="Slide Number Placeholder 3"/>
          <p:cNvSpPr>
            <a:spLocks noGrp="1"/>
          </p:cNvSpPr>
          <p:nvPr>
            <p:ph type="sldNum" sz="quarter" idx="5"/>
          </p:nvPr>
        </p:nvSpPr>
        <p:spPr/>
        <p:txBody>
          <a:bodyPr/>
          <a:lstStyle/>
          <a:p>
            <a:fld id="{59BC607B-BC83-1C44-A501-8F981FF41469}" type="slidenum">
              <a:rPr lang="en-US" smtClean="0"/>
              <a:t>9</a:t>
            </a:fld>
            <a:endParaRPr lang="en-US"/>
          </a:p>
        </p:txBody>
      </p:sp>
    </p:spTree>
    <p:extLst>
      <p:ext uri="{BB962C8B-B14F-4D97-AF65-F5344CB8AC3E}">
        <p14:creationId xmlns:p14="http://schemas.microsoft.com/office/powerpoint/2010/main" val="1882866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232136-154D-8E49-9F0F-8D035B85AE6F}"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8056C-9350-3E4B-911C-FCF80EDBFE79}" type="slidenum">
              <a:rPr lang="en-US" smtClean="0"/>
              <a:t>‹#›</a:t>
            </a:fld>
            <a:endParaRPr lang="en-US"/>
          </a:p>
        </p:txBody>
      </p:sp>
    </p:spTree>
    <p:extLst>
      <p:ext uri="{BB962C8B-B14F-4D97-AF65-F5344CB8AC3E}">
        <p14:creationId xmlns:p14="http://schemas.microsoft.com/office/powerpoint/2010/main" val="6333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32136-154D-8E49-9F0F-8D035B85AE6F}"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8056C-9350-3E4B-911C-FCF80EDBFE79}" type="slidenum">
              <a:rPr lang="en-US" smtClean="0"/>
              <a:t>‹#›</a:t>
            </a:fld>
            <a:endParaRPr lang="en-US"/>
          </a:p>
        </p:txBody>
      </p:sp>
    </p:spTree>
    <p:extLst>
      <p:ext uri="{BB962C8B-B14F-4D97-AF65-F5344CB8AC3E}">
        <p14:creationId xmlns:p14="http://schemas.microsoft.com/office/powerpoint/2010/main" val="1063837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32136-154D-8E49-9F0F-8D035B85AE6F}"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8056C-9350-3E4B-911C-FCF80EDBFE79}" type="slidenum">
              <a:rPr lang="en-US" smtClean="0"/>
              <a:t>‹#›</a:t>
            </a:fld>
            <a:endParaRPr lang="en-US"/>
          </a:p>
        </p:txBody>
      </p:sp>
    </p:spTree>
    <p:extLst>
      <p:ext uri="{BB962C8B-B14F-4D97-AF65-F5344CB8AC3E}">
        <p14:creationId xmlns:p14="http://schemas.microsoft.com/office/powerpoint/2010/main" val="2122291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32136-154D-8E49-9F0F-8D035B85AE6F}"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8056C-9350-3E4B-911C-FCF80EDBFE79}" type="slidenum">
              <a:rPr lang="en-US" smtClean="0"/>
              <a:t>‹#›</a:t>
            </a:fld>
            <a:endParaRPr lang="en-US"/>
          </a:p>
        </p:txBody>
      </p:sp>
    </p:spTree>
    <p:extLst>
      <p:ext uri="{BB962C8B-B14F-4D97-AF65-F5344CB8AC3E}">
        <p14:creationId xmlns:p14="http://schemas.microsoft.com/office/powerpoint/2010/main" val="1407896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32136-154D-8E49-9F0F-8D035B85AE6F}"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8056C-9350-3E4B-911C-FCF80EDBFE79}" type="slidenum">
              <a:rPr lang="en-US" smtClean="0"/>
              <a:t>‹#›</a:t>
            </a:fld>
            <a:endParaRPr lang="en-US"/>
          </a:p>
        </p:txBody>
      </p:sp>
    </p:spTree>
    <p:extLst>
      <p:ext uri="{BB962C8B-B14F-4D97-AF65-F5344CB8AC3E}">
        <p14:creationId xmlns:p14="http://schemas.microsoft.com/office/powerpoint/2010/main" val="1545753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232136-154D-8E49-9F0F-8D035B85AE6F}" type="datetimeFigureOut">
              <a:rPr lang="en-US" smtClean="0"/>
              <a:t>3/12/2020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8056C-9350-3E4B-911C-FCF80EDBFE79}" type="slidenum">
              <a:rPr lang="en-US" smtClean="0"/>
              <a:t>‹#›</a:t>
            </a:fld>
            <a:endParaRPr lang="en-US"/>
          </a:p>
        </p:txBody>
      </p:sp>
    </p:spTree>
    <p:extLst>
      <p:ext uri="{BB962C8B-B14F-4D97-AF65-F5344CB8AC3E}">
        <p14:creationId xmlns:p14="http://schemas.microsoft.com/office/powerpoint/2010/main" val="137380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32136-154D-8E49-9F0F-8D035B85AE6F}" type="datetimeFigureOut">
              <a:rPr lang="en-US" smtClean="0"/>
              <a:t>3/12/2020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E8056C-9350-3E4B-911C-FCF80EDBFE79}" type="slidenum">
              <a:rPr lang="en-US" smtClean="0"/>
              <a:t>‹#›</a:t>
            </a:fld>
            <a:endParaRPr lang="en-US"/>
          </a:p>
        </p:txBody>
      </p:sp>
    </p:spTree>
    <p:extLst>
      <p:ext uri="{BB962C8B-B14F-4D97-AF65-F5344CB8AC3E}">
        <p14:creationId xmlns:p14="http://schemas.microsoft.com/office/powerpoint/2010/main" val="1862852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232136-154D-8E49-9F0F-8D035B85AE6F}" type="datetimeFigureOut">
              <a:rPr lang="en-US" smtClean="0"/>
              <a:t>3/12/2020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E8056C-9350-3E4B-911C-FCF80EDBFE79}" type="slidenum">
              <a:rPr lang="en-US" smtClean="0"/>
              <a:t>‹#›</a:t>
            </a:fld>
            <a:endParaRPr lang="en-US"/>
          </a:p>
        </p:txBody>
      </p:sp>
    </p:spTree>
    <p:extLst>
      <p:ext uri="{BB962C8B-B14F-4D97-AF65-F5344CB8AC3E}">
        <p14:creationId xmlns:p14="http://schemas.microsoft.com/office/powerpoint/2010/main" val="79498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32136-154D-8E49-9F0F-8D035B85AE6F}" type="datetimeFigureOut">
              <a:rPr lang="en-US" smtClean="0"/>
              <a:t>3/12/2020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E8056C-9350-3E4B-911C-FCF80EDBFE79}" type="slidenum">
              <a:rPr lang="en-US" smtClean="0"/>
              <a:t>‹#›</a:t>
            </a:fld>
            <a:endParaRPr lang="en-US"/>
          </a:p>
        </p:txBody>
      </p:sp>
    </p:spTree>
    <p:extLst>
      <p:ext uri="{BB962C8B-B14F-4D97-AF65-F5344CB8AC3E}">
        <p14:creationId xmlns:p14="http://schemas.microsoft.com/office/powerpoint/2010/main" val="1852135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32136-154D-8E49-9F0F-8D035B85AE6F}" type="datetimeFigureOut">
              <a:rPr lang="en-US" smtClean="0"/>
              <a:t>3/12/2020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8056C-9350-3E4B-911C-FCF80EDBFE79}" type="slidenum">
              <a:rPr lang="en-US" smtClean="0"/>
              <a:t>‹#›</a:t>
            </a:fld>
            <a:endParaRPr lang="en-US"/>
          </a:p>
        </p:txBody>
      </p:sp>
    </p:spTree>
    <p:extLst>
      <p:ext uri="{BB962C8B-B14F-4D97-AF65-F5344CB8AC3E}">
        <p14:creationId xmlns:p14="http://schemas.microsoft.com/office/powerpoint/2010/main" val="1074187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32136-154D-8E49-9F0F-8D035B85AE6F}" type="datetimeFigureOut">
              <a:rPr lang="en-US" smtClean="0"/>
              <a:t>3/12/2020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8056C-9350-3E4B-911C-FCF80EDBFE79}" type="slidenum">
              <a:rPr lang="en-US" smtClean="0"/>
              <a:t>‹#›</a:t>
            </a:fld>
            <a:endParaRPr lang="en-US"/>
          </a:p>
        </p:txBody>
      </p:sp>
    </p:spTree>
    <p:extLst>
      <p:ext uri="{BB962C8B-B14F-4D97-AF65-F5344CB8AC3E}">
        <p14:creationId xmlns:p14="http://schemas.microsoft.com/office/powerpoint/2010/main" val="2128380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32136-154D-8E49-9F0F-8D035B85AE6F}" type="datetimeFigureOut">
              <a:rPr lang="en-US" smtClean="0"/>
              <a:t>3/12/2020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E8056C-9350-3E4B-911C-FCF80EDBFE79}" type="slidenum">
              <a:rPr lang="en-US" smtClean="0"/>
              <a:t>‹#›</a:t>
            </a:fld>
            <a:endParaRPr lang="en-US"/>
          </a:p>
        </p:txBody>
      </p:sp>
    </p:spTree>
    <p:extLst>
      <p:ext uri="{BB962C8B-B14F-4D97-AF65-F5344CB8AC3E}">
        <p14:creationId xmlns:p14="http://schemas.microsoft.com/office/powerpoint/2010/main" val="133910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jpeg"/><Relationship Id="rId10" Type="http://schemas.openxmlformats.org/officeDocument/2006/relationships/image" Target="../media/image2.png"/><Relationship Id="rId4" Type="http://schemas.openxmlformats.org/officeDocument/2006/relationships/notesSlide" Target="../notesSlides/notesSlide12.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4.m4a"/><Relationship Id="rId7" Type="http://schemas.openxmlformats.org/officeDocument/2006/relationships/image" Target="../media/image1.jpe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audio" Target="../media/media14.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8.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9.pn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0.pn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22.m4a"/><Relationship Id="rId7" Type="http://schemas.openxmlformats.org/officeDocument/2006/relationships/image" Target="../media/image1.jpe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notesSlide" Target="../notesSlides/notesSlide20.xml"/><Relationship Id="rId5" Type="http://schemas.openxmlformats.org/officeDocument/2006/relationships/slideLayout" Target="../slideLayouts/slideLayout1.xml"/><Relationship Id="rId10" Type="http://schemas.openxmlformats.org/officeDocument/2006/relationships/image" Target="../media/image2.png"/><Relationship Id="rId4" Type="http://schemas.openxmlformats.org/officeDocument/2006/relationships/audio" Target="../media/media22.m4a"/><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3.png"/><Relationship Id="rId5" Type="http://schemas.openxmlformats.org/officeDocument/2006/relationships/image" Target="../media/image1.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4.png"/><Relationship Id="rId5" Type="http://schemas.openxmlformats.org/officeDocument/2006/relationships/image" Target="../media/image1.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microsoft.com/office/2007/relationships/media" Target="../media/media26.m4a"/><Relationship Id="rId7"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audio" Target="../media/media27.m4a"/><Relationship Id="rId11" Type="http://schemas.openxmlformats.org/officeDocument/2006/relationships/image" Target="../media/image2.png"/><Relationship Id="rId5" Type="http://schemas.microsoft.com/office/2007/relationships/media" Target="../media/media27.m4a"/><Relationship Id="rId10" Type="http://schemas.openxmlformats.org/officeDocument/2006/relationships/image" Target="../media/image26.png"/><Relationship Id="rId4" Type="http://schemas.openxmlformats.org/officeDocument/2006/relationships/audio" Target="../media/media26.m4a"/><Relationship Id="rId9" Type="http://schemas.openxmlformats.org/officeDocument/2006/relationships/image" Target="../media/image1.jpe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29.m4a"/><Relationship Id="rId7" Type="http://schemas.openxmlformats.org/officeDocument/2006/relationships/image" Target="../media/image1.jpe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audio" Target="../media/media29.m4a"/><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0.png"/><Relationship Id="rId5" Type="http://schemas.openxmlformats.org/officeDocument/2006/relationships/image" Target="../media/image1.jpe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4.png"/><Relationship Id="rId5" Type="http://schemas.openxmlformats.org/officeDocument/2006/relationships/image" Target="../media/image1.jpe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xml"/><Relationship Id="rId7" Type="http://schemas.openxmlformats.org/officeDocument/2006/relationships/image" Target="../media/image36.png"/><Relationship Id="rId12" Type="http://schemas.openxmlformats.org/officeDocument/2006/relationships/image" Target="../media/image2.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1.jpeg"/><Relationship Id="rId10" Type="http://schemas.openxmlformats.org/officeDocument/2006/relationships/image" Target="../media/image39.png"/><Relationship Id="rId4" Type="http://schemas.openxmlformats.org/officeDocument/2006/relationships/notesSlide" Target="../notesSlides/notesSlide33.xml"/><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2.png"/><Relationship Id="rId4" Type="http://schemas.openxmlformats.org/officeDocument/2006/relationships/notesSlide" Target="../notesSlides/notesSlide8.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4A62A27-F9F7-6740-95F2-A32D07E72FA3}"/>
              </a:ext>
            </a:extLst>
          </p:cNvPr>
          <p:cNvSpPr>
            <a:spLocks noGrp="1"/>
          </p:cNvSpPr>
          <p:nvPr>
            <p:ph type="ctrTitle"/>
          </p:nvPr>
        </p:nvSpPr>
        <p:spPr>
          <a:xfrm>
            <a:off x="1524000" y="-1002651"/>
            <a:ext cx="9144000" cy="2387600"/>
          </a:xfrm>
        </p:spPr>
        <p:txBody>
          <a:bodyPr/>
          <a:lstStyle/>
          <a:p>
            <a:r>
              <a:rPr lang="en-US"/>
              <a:t>Presentation title slide</a:t>
            </a:r>
          </a:p>
        </p:txBody>
      </p:sp>
      <p:sp>
        <p:nvSpPr>
          <p:cNvPr id="3" name="Text Placeholder 1"/>
          <p:cNvSpPr txBox="1">
            <a:spLocks/>
          </p:cNvSpPr>
          <p:nvPr/>
        </p:nvSpPr>
        <p:spPr>
          <a:xfrm>
            <a:off x="339724" y="1904546"/>
            <a:ext cx="11431361" cy="400367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600" b="1">
                <a:solidFill>
                  <a:schemeClr val="tx1"/>
                </a:solidFill>
                <a:latin typeface="Arial" charset="0"/>
                <a:ea typeface="Arial" charset="0"/>
                <a:cs typeface="Arial" charset="0"/>
              </a:rPr>
              <a:t>Identifying and Categorizing Offensive Language in Social Media</a:t>
            </a:r>
          </a:p>
          <a:p>
            <a:endParaRPr lang="en-GB" b="1">
              <a:solidFill>
                <a:schemeClr val="tx1"/>
              </a:solidFill>
              <a:latin typeface="Arial" charset="0"/>
              <a:ea typeface="Arial" charset="0"/>
              <a:cs typeface="Arial" charset="0"/>
            </a:endParaRPr>
          </a:p>
          <a:p>
            <a:r>
              <a:rPr lang="en-GB" sz="1600">
                <a:solidFill>
                  <a:schemeClr val="tx1"/>
                </a:solidFill>
                <a:latin typeface="Arial" charset="0"/>
                <a:ea typeface="Arial" charset="0"/>
                <a:cs typeface="Arial" charset="0"/>
              </a:rPr>
              <a:t>THE WEKA MINERS</a:t>
            </a:r>
          </a:p>
        </p:txBody>
      </p:sp>
      <p:pic>
        <p:nvPicPr>
          <p:cNvPr id="4" name="Audio 3">
            <a:hlinkClick r:id="" action="ppaction://media"/>
            <a:extLst>
              <a:ext uri="{FF2B5EF4-FFF2-40B4-BE49-F238E27FC236}">
                <a16:creationId xmlns:a16="http://schemas.microsoft.com/office/drawing/2014/main" id="{86A3B428-2B85-483B-B229-12CB028416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41446154"/>
      </p:ext>
    </p:extLst>
  </p:cSld>
  <p:clrMapOvr>
    <a:masterClrMapping/>
  </p:clrMapOvr>
  <mc:AlternateContent xmlns:mc="http://schemas.openxmlformats.org/markup-compatibility/2006" xmlns:p14="http://schemas.microsoft.com/office/powerpoint/2010/main">
    <mc:Choice Requires="p14">
      <p:transition spd="slow" p14:dur="2000" advTm="8274"/>
    </mc:Choice>
    <mc:Fallback xmlns="">
      <p:transition spd="slow" advTm="8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69AD60DC-B6C5-BF48-B8DF-BAC3AE1815FF}"/>
              </a:ext>
            </a:extLst>
          </p:cNvPr>
          <p:cNvSpPr>
            <a:spLocks noGrp="1"/>
          </p:cNvSpPr>
          <p:nvPr>
            <p:ph type="ctrTitle"/>
          </p:nvPr>
        </p:nvSpPr>
        <p:spPr/>
        <p:txBody>
          <a:bodyPr/>
          <a:lstStyle/>
          <a:p>
            <a:r>
              <a:rPr lang="en-US"/>
              <a:t>Full</a:t>
            </a:r>
            <a:r>
              <a:rPr lang="en-US" baseline="0"/>
              <a:t> sized image slide</a:t>
            </a:r>
            <a:endParaRPr lang="en-US"/>
          </a:p>
        </p:txBody>
      </p:sp>
      <p:sp>
        <p:nvSpPr>
          <p:cNvPr id="7" name="TextBox 6">
            <a:extLst>
              <a:ext uri="{FF2B5EF4-FFF2-40B4-BE49-F238E27FC236}">
                <a16:creationId xmlns:a16="http://schemas.microsoft.com/office/drawing/2014/main" id="{853C6765-FE9B-4409-8516-2593DFA32B9F}"/>
              </a:ext>
            </a:extLst>
          </p:cNvPr>
          <p:cNvSpPr txBox="1"/>
          <p:nvPr/>
        </p:nvSpPr>
        <p:spPr>
          <a:xfrm>
            <a:off x="216976" y="1859797"/>
            <a:ext cx="9376475" cy="338554"/>
          </a:xfrm>
          <a:prstGeom prst="rect">
            <a:avLst/>
          </a:prstGeom>
          <a:noFill/>
        </p:spPr>
        <p:txBody>
          <a:bodyPr wrap="square" rtlCol="0">
            <a:spAutoFit/>
          </a:bodyPr>
          <a:lstStyle/>
          <a:p>
            <a:pPr marL="285750" indent="-285750">
              <a:buFont typeface="Arial" panose="020B0604020202020204" pitchFamily="34" charset="0"/>
              <a:buChar char="•"/>
            </a:pPr>
            <a:r>
              <a:rPr lang="en-GB" sz="1600" b="1">
                <a:latin typeface="Arial" panose="020B0604020202020204" pitchFamily="34" charset="0"/>
                <a:cs typeface="Arial" panose="020B0604020202020204" pitchFamily="34" charset="0"/>
              </a:rPr>
              <a:t>Data Preparation: </a:t>
            </a:r>
            <a:r>
              <a:rPr lang="en-GB" sz="1600">
                <a:latin typeface="Arial" panose="020B0604020202020204" pitchFamily="34" charset="0"/>
                <a:cs typeface="Arial" panose="020B0604020202020204" pitchFamily="34" charset="0"/>
              </a:rPr>
              <a:t>Profile of training and test set after data preparation</a:t>
            </a:r>
            <a:endParaRPr lang="en-GB" sz="1600" b="1">
              <a:latin typeface="Arial" panose="020B0604020202020204" pitchFamily="34" charset="0"/>
              <a:cs typeface="Arial" panose="020B0604020202020204" pitchFamily="34" charset="0"/>
            </a:endParaRPr>
          </a:p>
        </p:txBody>
      </p:sp>
      <p:graphicFrame>
        <p:nvGraphicFramePr>
          <p:cNvPr id="6" name="Table 8">
            <a:extLst>
              <a:ext uri="{FF2B5EF4-FFF2-40B4-BE49-F238E27FC236}">
                <a16:creationId xmlns:a16="http://schemas.microsoft.com/office/drawing/2014/main" id="{CFE7007A-18B4-40BB-A0AD-630A9F5CB031}"/>
              </a:ext>
            </a:extLst>
          </p:cNvPr>
          <p:cNvGraphicFramePr>
            <a:graphicFrameLocks noGrp="1"/>
          </p:cNvGraphicFramePr>
          <p:nvPr>
            <p:extLst>
              <p:ext uri="{D42A27DB-BD31-4B8C-83A1-F6EECF244321}">
                <p14:modId xmlns:p14="http://schemas.microsoft.com/office/powerpoint/2010/main" val="1249119265"/>
              </p:ext>
            </p:extLst>
          </p:nvPr>
        </p:nvGraphicFramePr>
        <p:xfrm>
          <a:off x="1925234" y="2580859"/>
          <a:ext cx="8341532" cy="3337560"/>
        </p:xfrm>
        <a:graphic>
          <a:graphicData uri="http://schemas.openxmlformats.org/drawingml/2006/table">
            <a:tbl>
              <a:tblPr firstRow="1" bandRow="1">
                <a:tableStyleId>{073A0DAA-6AF3-43AB-8588-CEC1D06C72B9}</a:tableStyleId>
              </a:tblPr>
              <a:tblGrid>
                <a:gridCol w="2276475">
                  <a:extLst>
                    <a:ext uri="{9D8B030D-6E8A-4147-A177-3AD203B41FA5}">
                      <a16:colId xmlns:a16="http://schemas.microsoft.com/office/drawing/2014/main" val="4121264361"/>
                    </a:ext>
                  </a:extLst>
                </a:gridCol>
                <a:gridCol w="1894291">
                  <a:extLst>
                    <a:ext uri="{9D8B030D-6E8A-4147-A177-3AD203B41FA5}">
                      <a16:colId xmlns:a16="http://schemas.microsoft.com/office/drawing/2014/main" val="962268840"/>
                    </a:ext>
                  </a:extLst>
                </a:gridCol>
                <a:gridCol w="2085383">
                  <a:extLst>
                    <a:ext uri="{9D8B030D-6E8A-4147-A177-3AD203B41FA5}">
                      <a16:colId xmlns:a16="http://schemas.microsoft.com/office/drawing/2014/main" val="2319462629"/>
                    </a:ext>
                  </a:extLst>
                </a:gridCol>
                <a:gridCol w="2085383">
                  <a:extLst>
                    <a:ext uri="{9D8B030D-6E8A-4147-A177-3AD203B41FA5}">
                      <a16:colId xmlns:a16="http://schemas.microsoft.com/office/drawing/2014/main" val="1074127354"/>
                    </a:ext>
                  </a:extLst>
                </a:gridCol>
              </a:tblGrid>
              <a:tr h="370840">
                <a:tc>
                  <a:txBody>
                    <a:bodyPr/>
                    <a:lstStyle/>
                    <a:p>
                      <a:r>
                        <a:rPr lang="en-GB" sz="1600" b="0">
                          <a:latin typeface="Arial" panose="020B0604020202020204" pitchFamily="34" charset="0"/>
                          <a:cs typeface="Arial" panose="020B0604020202020204" pitchFamily="34" charset="0"/>
                        </a:rPr>
                        <a:t>File name</a:t>
                      </a:r>
                      <a:r>
                        <a:rPr lang="en-GB" sz="1600">
                          <a:latin typeface="Arial" panose="020B0604020202020204" pitchFamily="34" charset="0"/>
                          <a:cs typeface="Arial" panose="020B0604020202020204" pitchFamily="34" charset="0"/>
                        </a:rPr>
                        <a:t> </a:t>
                      </a:r>
                    </a:p>
                  </a:txBody>
                  <a:tcPr/>
                </a:tc>
                <a:tc>
                  <a:txBody>
                    <a:bodyPr/>
                    <a:lstStyle/>
                    <a:p>
                      <a:r>
                        <a:rPr lang="en-GB" sz="1600">
                          <a:latin typeface="Arial" panose="020B0604020202020204" pitchFamily="34" charset="0"/>
                          <a:cs typeface="Arial" panose="020B0604020202020204" pitchFamily="34" charset="0"/>
                        </a:rPr>
                        <a:t>File size</a:t>
                      </a:r>
                    </a:p>
                  </a:txBody>
                  <a:tcPr/>
                </a:tc>
                <a:tc>
                  <a:txBody>
                    <a:bodyPr/>
                    <a:lstStyle/>
                    <a:p>
                      <a:pPr algn="ctr"/>
                      <a:r>
                        <a:rPr lang="en-GB" sz="1600">
                          <a:latin typeface="Arial" panose="020B0604020202020204" pitchFamily="34" charset="0"/>
                          <a:cs typeface="Arial" panose="020B0604020202020204" pitchFamily="34" charset="0"/>
                        </a:rPr>
                        <a:t>No. of records</a:t>
                      </a:r>
                    </a:p>
                  </a:txBody>
                  <a:tcPr/>
                </a:tc>
                <a:tc>
                  <a:txBody>
                    <a:bodyPr/>
                    <a:lstStyle/>
                    <a:p>
                      <a:pPr algn="ctr"/>
                      <a:r>
                        <a:rPr lang="en-GB" sz="1600">
                          <a:latin typeface="Arial" panose="020B0604020202020204" pitchFamily="34" charset="0"/>
                          <a:cs typeface="Arial" panose="020B0604020202020204" pitchFamily="34" charset="0"/>
                        </a:rPr>
                        <a:t>No. of attributes</a:t>
                      </a:r>
                    </a:p>
                  </a:txBody>
                  <a:tcPr/>
                </a:tc>
                <a:extLst>
                  <a:ext uri="{0D108BD9-81ED-4DB2-BD59-A6C34878D82A}">
                    <a16:rowId xmlns:a16="http://schemas.microsoft.com/office/drawing/2014/main" val="915783980"/>
                  </a:ext>
                </a:extLst>
              </a:tr>
              <a:tr h="370840">
                <a:tc gridSpan="4">
                  <a:txBody>
                    <a:bodyPr/>
                    <a:lstStyle/>
                    <a:p>
                      <a:pPr algn="ctr"/>
                      <a:r>
                        <a:rPr lang="en-GB" sz="1600" b="1">
                          <a:latin typeface="Arial" panose="020B0604020202020204" pitchFamily="34" charset="0"/>
                          <a:cs typeface="Arial" panose="020B0604020202020204" pitchFamily="34" charset="0"/>
                        </a:rPr>
                        <a:t>Training sets</a:t>
                      </a:r>
                    </a:p>
                  </a:txBody>
                  <a:tcPr/>
                </a:tc>
                <a:tc hMerge="1">
                  <a:txBody>
                    <a:bodyPr/>
                    <a:lstStyle/>
                    <a:p>
                      <a:endParaRPr lang="en-GB" sz="1600">
                        <a:latin typeface="Arial" panose="020B0604020202020204" pitchFamily="34" charset="0"/>
                        <a:cs typeface="Arial" panose="020B0604020202020204" pitchFamily="34" charset="0"/>
                      </a:endParaRPr>
                    </a:p>
                  </a:txBody>
                  <a:tcPr/>
                </a:tc>
                <a:tc hMerge="1">
                  <a:txBody>
                    <a:bodyPr/>
                    <a:lstStyle/>
                    <a:p>
                      <a:pPr algn="ctr"/>
                      <a:endParaRPr lang="en-GB" sz="1600">
                        <a:latin typeface="Arial" panose="020B0604020202020204" pitchFamily="34" charset="0"/>
                        <a:cs typeface="Arial" panose="020B0604020202020204" pitchFamily="34" charset="0"/>
                      </a:endParaRPr>
                    </a:p>
                  </a:txBody>
                  <a:tcPr/>
                </a:tc>
                <a:tc hMerge="1">
                  <a:txBody>
                    <a:bodyPr/>
                    <a:lstStyle/>
                    <a:p>
                      <a:pPr algn="ctr"/>
                      <a:endParaRPr lang="en-GB"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32010416"/>
                  </a:ext>
                </a:extLst>
              </a:tr>
              <a:tr h="370840">
                <a:tc>
                  <a:txBody>
                    <a:bodyPr/>
                    <a:lstStyle/>
                    <a:p>
                      <a:r>
                        <a:rPr lang="en-GB" sz="1600">
                          <a:latin typeface="Arial" panose="020B0604020202020204" pitchFamily="34" charset="0"/>
                          <a:cs typeface="Arial" panose="020B0604020202020204" pitchFamily="34" charset="0"/>
                        </a:rPr>
                        <a:t>olid_training_a.csv</a:t>
                      </a:r>
                    </a:p>
                  </a:txBody>
                  <a:tcPr/>
                </a:tc>
                <a:tc>
                  <a:txBody>
                    <a:bodyPr/>
                    <a:lstStyle/>
                    <a:p>
                      <a:r>
                        <a:rPr lang="en-GB" sz="1600">
                          <a:latin typeface="Arial" panose="020B0604020202020204" pitchFamily="34" charset="0"/>
                          <a:cs typeface="Arial" panose="020B0604020202020204" pitchFamily="34" charset="0"/>
                        </a:rPr>
                        <a:t>1466 KB</a:t>
                      </a:r>
                    </a:p>
                  </a:txBody>
                  <a:tcPr/>
                </a:tc>
                <a:tc>
                  <a:txBody>
                    <a:bodyPr/>
                    <a:lstStyle/>
                    <a:p>
                      <a:pPr algn="ctr"/>
                      <a:r>
                        <a:rPr lang="en-GB" sz="1600">
                          <a:latin typeface="Arial" panose="020B0604020202020204" pitchFamily="34" charset="0"/>
                          <a:cs typeface="Arial" panose="020B0604020202020204" pitchFamily="34" charset="0"/>
                        </a:rPr>
                        <a:t>13240</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634427577"/>
                  </a:ext>
                </a:extLst>
              </a:tr>
              <a:tr h="370840">
                <a:tc>
                  <a:txBody>
                    <a:bodyPr/>
                    <a:lstStyle/>
                    <a:p>
                      <a:r>
                        <a:rPr lang="en-GB" sz="1600">
                          <a:latin typeface="Arial" panose="020B0604020202020204" pitchFamily="34" charset="0"/>
                          <a:cs typeface="Arial" panose="020B0604020202020204" pitchFamily="34" charset="0"/>
                        </a:rPr>
                        <a:t>olid_training_b.csv</a:t>
                      </a:r>
                    </a:p>
                  </a:txBody>
                  <a:tcPr/>
                </a:tc>
                <a:tc>
                  <a:txBody>
                    <a:bodyPr/>
                    <a:lstStyle/>
                    <a:p>
                      <a:r>
                        <a:rPr lang="en-GB" sz="1600">
                          <a:latin typeface="Arial" panose="020B0604020202020204" pitchFamily="34" charset="0"/>
                          <a:cs typeface="Arial" panose="020B0604020202020204" pitchFamily="34" charset="0"/>
                        </a:rPr>
                        <a:t>529 KB</a:t>
                      </a:r>
                    </a:p>
                  </a:txBody>
                  <a:tcPr/>
                </a:tc>
                <a:tc>
                  <a:txBody>
                    <a:bodyPr/>
                    <a:lstStyle/>
                    <a:p>
                      <a:pPr algn="ctr"/>
                      <a:r>
                        <a:rPr lang="en-GB" sz="1600">
                          <a:latin typeface="Arial" panose="020B0604020202020204" pitchFamily="34" charset="0"/>
                          <a:cs typeface="Arial" panose="020B0604020202020204" pitchFamily="34" charset="0"/>
                        </a:rPr>
                        <a:t>4400</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852214830"/>
                  </a:ext>
                </a:extLst>
              </a:tr>
              <a:tr h="370840">
                <a:tc>
                  <a:txBody>
                    <a:bodyPr/>
                    <a:lstStyle/>
                    <a:p>
                      <a:r>
                        <a:rPr lang="en-GB" sz="1600">
                          <a:latin typeface="Arial" panose="020B0604020202020204" pitchFamily="34" charset="0"/>
                          <a:cs typeface="Arial" panose="020B0604020202020204" pitchFamily="34" charset="0"/>
                        </a:rPr>
                        <a:t>olid_training_c.csv</a:t>
                      </a:r>
                    </a:p>
                  </a:txBody>
                  <a:tcPr/>
                </a:tc>
                <a:tc>
                  <a:txBody>
                    <a:bodyPr/>
                    <a:lstStyle/>
                    <a:p>
                      <a:r>
                        <a:rPr lang="en-GB" sz="1600">
                          <a:latin typeface="Arial" panose="020B0604020202020204" pitchFamily="34" charset="0"/>
                          <a:cs typeface="Arial" panose="020B0604020202020204" pitchFamily="34" charset="0"/>
                        </a:rPr>
                        <a:t>479 KB</a:t>
                      </a:r>
                    </a:p>
                  </a:txBody>
                  <a:tcPr/>
                </a:tc>
                <a:tc>
                  <a:txBody>
                    <a:bodyPr/>
                    <a:lstStyle/>
                    <a:p>
                      <a:pPr algn="ctr"/>
                      <a:r>
                        <a:rPr lang="en-GB" sz="1600">
                          <a:latin typeface="Arial" panose="020B0604020202020204" pitchFamily="34" charset="0"/>
                          <a:cs typeface="Arial" panose="020B0604020202020204" pitchFamily="34" charset="0"/>
                        </a:rPr>
                        <a:t>3876</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4130049268"/>
                  </a:ext>
                </a:extLst>
              </a:tr>
              <a:tr h="370840">
                <a:tc gridSpan="4">
                  <a:txBody>
                    <a:bodyPr/>
                    <a:lstStyle/>
                    <a:p>
                      <a:pPr algn="ctr"/>
                      <a:r>
                        <a:rPr lang="en-GB" sz="1600" b="1">
                          <a:latin typeface="Arial" panose="020B0604020202020204" pitchFamily="34" charset="0"/>
                          <a:cs typeface="Arial" panose="020B0604020202020204" pitchFamily="34" charset="0"/>
                        </a:rPr>
                        <a:t>Test sets</a:t>
                      </a:r>
                    </a:p>
                  </a:txBody>
                  <a:tcPr/>
                </a:tc>
                <a:tc hMerge="1">
                  <a:txBody>
                    <a:bodyPr/>
                    <a:lstStyle/>
                    <a:p>
                      <a:endParaRPr lang="en-GB" sz="1600">
                        <a:latin typeface="Arial" panose="020B0604020202020204" pitchFamily="34" charset="0"/>
                        <a:cs typeface="Arial" panose="020B0604020202020204" pitchFamily="34" charset="0"/>
                      </a:endParaRPr>
                    </a:p>
                  </a:txBody>
                  <a:tcPr/>
                </a:tc>
                <a:tc hMerge="1">
                  <a:txBody>
                    <a:bodyPr/>
                    <a:lstStyle/>
                    <a:p>
                      <a:pPr algn="ctr"/>
                      <a:endParaRPr lang="en-GB" sz="1600">
                        <a:latin typeface="Arial" panose="020B0604020202020204" pitchFamily="34" charset="0"/>
                        <a:cs typeface="Arial" panose="020B0604020202020204" pitchFamily="34" charset="0"/>
                      </a:endParaRPr>
                    </a:p>
                  </a:txBody>
                  <a:tcPr/>
                </a:tc>
                <a:tc hMerge="1">
                  <a:txBody>
                    <a:bodyPr/>
                    <a:lstStyle/>
                    <a:p>
                      <a:pPr algn="ctr"/>
                      <a:endParaRPr lang="en-GB"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50804417"/>
                  </a:ext>
                </a:extLst>
              </a:tr>
              <a:tr h="370840">
                <a:tc>
                  <a:txBody>
                    <a:bodyPr/>
                    <a:lstStyle/>
                    <a:p>
                      <a:r>
                        <a:rPr lang="en-GB" sz="1600">
                          <a:latin typeface="Arial" panose="020B0604020202020204" pitchFamily="34" charset="0"/>
                          <a:cs typeface="Arial" panose="020B0604020202020204" pitchFamily="34" charset="0"/>
                        </a:rPr>
                        <a:t>olid_test_a.csv</a:t>
                      </a:r>
                    </a:p>
                  </a:txBody>
                  <a:tcPr/>
                </a:tc>
                <a:tc>
                  <a:txBody>
                    <a:bodyPr/>
                    <a:lstStyle/>
                    <a:p>
                      <a:r>
                        <a:rPr lang="en-GB" sz="1600">
                          <a:latin typeface="Arial" panose="020B0604020202020204" pitchFamily="34" charset="0"/>
                          <a:cs typeface="Arial" panose="020B0604020202020204" pitchFamily="34" charset="0"/>
                        </a:rPr>
                        <a:t>10 KB</a:t>
                      </a:r>
                    </a:p>
                  </a:txBody>
                  <a:tcPr/>
                </a:tc>
                <a:tc>
                  <a:txBody>
                    <a:bodyPr/>
                    <a:lstStyle/>
                    <a:p>
                      <a:pPr algn="ctr"/>
                      <a:r>
                        <a:rPr lang="en-GB" sz="1600">
                          <a:latin typeface="Arial" panose="020B0604020202020204" pitchFamily="34" charset="0"/>
                          <a:cs typeface="Arial" panose="020B0604020202020204" pitchFamily="34" charset="0"/>
                        </a:rPr>
                        <a:t>860</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2184879071"/>
                  </a:ext>
                </a:extLst>
              </a:tr>
              <a:tr h="370840">
                <a:tc>
                  <a:txBody>
                    <a:bodyPr/>
                    <a:lstStyle/>
                    <a:p>
                      <a:r>
                        <a:rPr lang="en-GB" sz="1600">
                          <a:latin typeface="Arial" panose="020B0604020202020204" pitchFamily="34" charset="0"/>
                          <a:cs typeface="Arial" panose="020B0604020202020204" pitchFamily="34" charset="0"/>
                        </a:rPr>
                        <a:t>olid_test_b.csv</a:t>
                      </a:r>
                    </a:p>
                  </a:txBody>
                  <a:tcPr/>
                </a:tc>
                <a:tc>
                  <a:txBody>
                    <a:bodyPr/>
                    <a:lstStyle/>
                    <a:p>
                      <a:r>
                        <a:rPr lang="en-GB" sz="1600">
                          <a:latin typeface="Arial" panose="020B0604020202020204" pitchFamily="34" charset="0"/>
                          <a:cs typeface="Arial" panose="020B0604020202020204" pitchFamily="34" charset="0"/>
                        </a:rPr>
                        <a:t>3 KB</a:t>
                      </a:r>
                    </a:p>
                  </a:txBody>
                  <a:tcPr/>
                </a:tc>
                <a:tc>
                  <a:txBody>
                    <a:bodyPr/>
                    <a:lstStyle/>
                    <a:p>
                      <a:pPr algn="ctr"/>
                      <a:r>
                        <a:rPr lang="en-GB" sz="1600">
                          <a:latin typeface="Arial" panose="020B0604020202020204" pitchFamily="34" charset="0"/>
                          <a:cs typeface="Arial" panose="020B0604020202020204" pitchFamily="34" charset="0"/>
                        </a:rPr>
                        <a:t>240</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744045831"/>
                  </a:ext>
                </a:extLst>
              </a:tr>
              <a:tr h="370840">
                <a:tc>
                  <a:txBody>
                    <a:bodyPr/>
                    <a:lstStyle/>
                    <a:p>
                      <a:r>
                        <a:rPr lang="en-GB" sz="1600">
                          <a:latin typeface="Arial" panose="020B0604020202020204" pitchFamily="34" charset="0"/>
                          <a:cs typeface="Arial" panose="020B0604020202020204" pitchFamily="34" charset="0"/>
                        </a:rPr>
                        <a:t>olid_test_c.csv</a:t>
                      </a:r>
                    </a:p>
                  </a:txBody>
                  <a:tcPr/>
                </a:tc>
                <a:tc>
                  <a:txBody>
                    <a:bodyPr/>
                    <a:lstStyle/>
                    <a:p>
                      <a:r>
                        <a:rPr lang="en-GB" sz="1600">
                          <a:latin typeface="Arial" panose="020B0604020202020204" pitchFamily="34" charset="0"/>
                          <a:cs typeface="Arial" panose="020B0604020202020204" pitchFamily="34" charset="0"/>
                        </a:rPr>
                        <a:t>3 KB</a:t>
                      </a:r>
                    </a:p>
                  </a:txBody>
                  <a:tcPr/>
                </a:tc>
                <a:tc>
                  <a:txBody>
                    <a:bodyPr/>
                    <a:lstStyle/>
                    <a:p>
                      <a:pPr algn="ctr"/>
                      <a:r>
                        <a:rPr lang="en-GB" sz="1600">
                          <a:latin typeface="Arial" panose="020B0604020202020204" pitchFamily="34" charset="0"/>
                          <a:cs typeface="Arial" panose="020B0604020202020204" pitchFamily="34" charset="0"/>
                        </a:rPr>
                        <a:t>213</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2559780528"/>
                  </a:ext>
                </a:extLst>
              </a:tr>
            </a:tbl>
          </a:graphicData>
        </a:graphic>
      </p:graphicFrame>
      <p:pic>
        <p:nvPicPr>
          <p:cNvPr id="2" name="Audio 1">
            <a:hlinkClick r:id="" action="ppaction://media"/>
            <a:extLst>
              <a:ext uri="{FF2B5EF4-FFF2-40B4-BE49-F238E27FC236}">
                <a16:creationId xmlns:a16="http://schemas.microsoft.com/office/drawing/2014/main" id="{9D742FF1-163E-4933-9F23-608003C69B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38062799"/>
      </p:ext>
    </p:extLst>
  </p:cSld>
  <p:clrMapOvr>
    <a:masterClrMapping/>
  </p:clrMapOvr>
  <mc:AlternateContent xmlns:mc="http://schemas.openxmlformats.org/markup-compatibility/2006" xmlns:p14="http://schemas.microsoft.com/office/powerpoint/2010/main">
    <mc:Choice Requires="p14">
      <p:transition spd="slow" p14:dur="2000" advTm="7095"/>
    </mc:Choice>
    <mc:Fallback xmlns="">
      <p:transition spd="slow" advTm="7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69AD60DC-B6C5-BF48-B8DF-BAC3AE1815FF}"/>
              </a:ext>
            </a:extLst>
          </p:cNvPr>
          <p:cNvSpPr>
            <a:spLocks noGrp="1"/>
          </p:cNvSpPr>
          <p:nvPr>
            <p:ph type="ctrTitle"/>
          </p:nvPr>
        </p:nvSpPr>
        <p:spPr/>
        <p:txBody>
          <a:bodyPr/>
          <a:lstStyle/>
          <a:p>
            <a:r>
              <a:rPr lang="en-US"/>
              <a:t>Full</a:t>
            </a:r>
            <a:r>
              <a:rPr lang="en-US" baseline="0"/>
              <a:t> sized image slide</a:t>
            </a:r>
            <a:endParaRPr lang="en-US"/>
          </a:p>
        </p:txBody>
      </p:sp>
      <p:sp>
        <p:nvSpPr>
          <p:cNvPr id="7" name="TextBox 6">
            <a:extLst>
              <a:ext uri="{FF2B5EF4-FFF2-40B4-BE49-F238E27FC236}">
                <a16:creationId xmlns:a16="http://schemas.microsoft.com/office/drawing/2014/main" id="{853C6765-FE9B-4409-8516-2593DFA32B9F}"/>
              </a:ext>
            </a:extLst>
          </p:cNvPr>
          <p:cNvSpPr txBox="1"/>
          <p:nvPr/>
        </p:nvSpPr>
        <p:spPr>
          <a:xfrm>
            <a:off x="216976" y="1859797"/>
            <a:ext cx="9376475" cy="338554"/>
          </a:xfrm>
          <a:prstGeom prst="rect">
            <a:avLst/>
          </a:prstGeom>
          <a:noFill/>
        </p:spPr>
        <p:txBody>
          <a:bodyPr wrap="square" rtlCol="0">
            <a:spAutoFit/>
          </a:bodyPr>
          <a:lstStyle/>
          <a:p>
            <a:pPr marL="285750" indent="-285750">
              <a:buFont typeface="Arial" panose="020B0604020202020204" pitchFamily="34" charset="0"/>
              <a:buChar char="•"/>
            </a:pPr>
            <a:r>
              <a:rPr lang="en-GB" sz="1600" b="1">
                <a:latin typeface="Arial" panose="020B0604020202020204" pitchFamily="34" charset="0"/>
                <a:cs typeface="Arial" panose="020B0604020202020204" pitchFamily="34" charset="0"/>
              </a:rPr>
              <a:t>Data Preparation: </a:t>
            </a:r>
            <a:r>
              <a:rPr lang="en-GB" sz="1600">
                <a:latin typeface="Arial" panose="020B0604020202020204" pitchFamily="34" charset="0"/>
                <a:cs typeface="Arial" panose="020B0604020202020204" pitchFamily="34" charset="0"/>
              </a:rPr>
              <a:t>Sample of training data after data preparation</a:t>
            </a:r>
            <a:endParaRPr lang="en-GB" sz="1600" b="1">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A5512A5-2C2B-4445-875B-A108A390E6D0}"/>
              </a:ext>
            </a:extLst>
          </p:cNvPr>
          <p:cNvSpPr txBox="1"/>
          <p:nvPr/>
        </p:nvSpPr>
        <p:spPr>
          <a:xfrm>
            <a:off x="1024178" y="6183501"/>
            <a:ext cx="10143641" cy="584775"/>
          </a:xfrm>
          <a:prstGeom prst="rect">
            <a:avLst/>
          </a:prstGeom>
          <a:noFill/>
        </p:spPr>
        <p:txBody>
          <a:bodyPr wrap="square" rtlCol="0">
            <a:spAutoFit/>
          </a:bodyPr>
          <a:lstStyle/>
          <a:p>
            <a:pPr algn="ctr"/>
            <a:r>
              <a:rPr lang="en-GB" sz="1600">
                <a:latin typeface="Arial" panose="020B0604020202020204" pitchFamily="34" charset="0"/>
                <a:cs typeface="Arial" panose="020B0604020202020204" pitchFamily="34" charset="0"/>
              </a:rPr>
              <a:t>A sample of the data contained in one of the  three prepared training sets (</a:t>
            </a:r>
            <a:r>
              <a:rPr lang="en-GB" sz="1600" i="1">
                <a:latin typeface="Arial" panose="020B0604020202020204" pitchFamily="34" charset="0"/>
                <a:cs typeface="Arial" panose="020B0604020202020204" pitchFamily="34" charset="0"/>
              </a:rPr>
              <a:t>olid_training_a.csv)</a:t>
            </a:r>
            <a:r>
              <a:rPr lang="en-GB" sz="1600">
                <a:latin typeface="Arial" panose="020B0604020202020204" pitchFamily="34" charset="0"/>
                <a:cs typeface="Arial" panose="020B0604020202020204" pitchFamily="34" charset="0"/>
              </a:rPr>
              <a:t> as shown in the output</a:t>
            </a:r>
          </a:p>
        </p:txBody>
      </p:sp>
      <p:pic>
        <p:nvPicPr>
          <p:cNvPr id="4" name="Picture 3" descr="A screenshot of a cell phone&#10;&#10;Description automatically generated">
            <a:extLst>
              <a:ext uri="{FF2B5EF4-FFF2-40B4-BE49-F238E27FC236}">
                <a16:creationId xmlns:a16="http://schemas.microsoft.com/office/drawing/2014/main" id="{AA41CA82-ED5E-44A3-A5F4-4E48F28A5747}"/>
              </a:ext>
            </a:extLst>
          </p:cNvPr>
          <p:cNvPicPr>
            <a:picLocks noChangeAspect="1"/>
          </p:cNvPicPr>
          <p:nvPr/>
        </p:nvPicPr>
        <p:blipFill>
          <a:blip r:embed="rId6"/>
          <a:stretch>
            <a:fillRect/>
          </a:stretch>
        </p:blipFill>
        <p:spPr>
          <a:xfrm>
            <a:off x="2081009" y="2360921"/>
            <a:ext cx="8029981" cy="3822579"/>
          </a:xfrm>
          <a:prstGeom prst="rect">
            <a:avLst/>
          </a:prstGeom>
        </p:spPr>
      </p:pic>
      <p:pic>
        <p:nvPicPr>
          <p:cNvPr id="2" name="Audio 1">
            <a:hlinkClick r:id="" action="ppaction://media"/>
            <a:extLst>
              <a:ext uri="{FF2B5EF4-FFF2-40B4-BE49-F238E27FC236}">
                <a16:creationId xmlns:a16="http://schemas.microsoft.com/office/drawing/2014/main" id="{1E5D48E3-840A-48A0-A052-0DF71CCFD5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87683580"/>
      </p:ext>
    </p:extLst>
  </p:cSld>
  <p:clrMapOvr>
    <a:masterClrMapping/>
  </p:clrMapOvr>
  <mc:AlternateContent xmlns:mc="http://schemas.openxmlformats.org/markup-compatibility/2006" xmlns:p14="http://schemas.microsoft.com/office/powerpoint/2010/main">
    <mc:Choice Requires="p14">
      <p:transition spd="slow" p14:dur="2000" advTm="7543"/>
    </mc:Choice>
    <mc:Fallback xmlns="">
      <p:transition spd="slow" advTm="7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516C9AB1-01F0-C145-A5B8-F8EE375D37F1}"/>
              </a:ext>
            </a:extLst>
          </p:cNvPr>
          <p:cNvSpPr>
            <a:spLocks noGrp="1"/>
          </p:cNvSpPr>
          <p:nvPr>
            <p:ph type="title"/>
          </p:nvPr>
        </p:nvSpPr>
        <p:spPr/>
        <p:txBody>
          <a:bodyPr/>
          <a:lstStyle/>
          <a:p>
            <a:r>
              <a:rPr lang="en-US"/>
              <a:t>Text hierarchy</a:t>
            </a:r>
            <a:r>
              <a:rPr lang="en-US" baseline="0"/>
              <a:t> and formatting with an image slide</a:t>
            </a:r>
            <a:endParaRPr lang="en-US"/>
          </a:p>
        </p:txBody>
      </p:sp>
      <p:sp>
        <p:nvSpPr>
          <p:cNvPr id="2" name="Text Placeholder 1"/>
          <p:cNvSpPr txBox="1">
            <a:spLocks/>
          </p:cNvSpPr>
          <p:nvPr/>
        </p:nvSpPr>
        <p:spPr>
          <a:xfrm>
            <a:off x="310697" y="1750303"/>
            <a:ext cx="5371646" cy="408179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a:solidFill>
                  <a:schemeClr val="tx1"/>
                </a:solidFill>
                <a:latin typeface="Arial"/>
                <a:ea typeface="Arial" charset="0"/>
                <a:cs typeface="Arial"/>
              </a:rPr>
              <a:t>Data Preparation (</a:t>
            </a:r>
            <a:r>
              <a:rPr lang="en-US" sz="2400" err="1">
                <a:solidFill>
                  <a:schemeClr val="tx1"/>
                </a:solidFill>
                <a:latin typeface="Arial"/>
                <a:ea typeface="Arial" charset="0"/>
                <a:cs typeface="Arial"/>
              </a:rPr>
              <a:t>con’td</a:t>
            </a:r>
            <a:r>
              <a:rPr lang="en-US" sz="2400">
                <a:solidFill>
                  <a:schemeClr val="tx1"/>
                </a:solidFill>
                <a:latin typeface="Arial"/>
                <a:ea typeface="Arial" charset="0"/>
                <a:cs typeface="Arial"/>
              </a:rPr>
              <a:t>)</a:t>
            </a:r>
            <a:endParaRPr lang="en-US" sz="2400">
              <a:solidFill>
                <a:schemeClr val="tx1"/>
              </a:solidFill>
              <a:latin typeface="Arial"/>
              <a:ea typeface="Arial" charset="0"/>
              <a:cs typeface="Arial" charset="0"/>
            </a:endParaRPr>
          </a:p>
          <a:p>
            <a:pPr marL="285750" indent="-285750">
              <a:spcBef>
                <a:spcPts val="600"/>
              </a:spcBef>
              <a:buFont typeface="Arial" panose="020B0604020202020204" pitchFamily="34" charset="0"/>
              <a:buChar char="•"/>
            </a:pPr>
            <a:r>
              <a:rPr lang="en-US" sz="1600">
                <a:solidFill>
                  <a:schemeClr val="tx1"/>
                </a:solidFill>
                <a:latin typeface="Arial"/>
                <a:ea typeface="Arial" charset="0"/>
                <a:cs typeface="Arial" charset="0"/>
              </a:rPr>
              <a:t>The .csv files were converted to .</a:t>
            </a:r>
            <a:r>
              <a:rPr lang="en-US" sz="1600" err="1">
                <a:solidFill>
                  <a:schemeClr val="tx1"/>
                </a:solidFill>
                <a:latin typeface="Arial"/>
                <a:ea typeface="Arial" charset="0"/>
                <a:cs typeface="Arial" charset="0"/>
              </a:rPr>
              <a:t>arff</a:t>
            </a:r>
            <a:r>
              <a:rPr lang="en-US" sz="1600">
                <a:solidFill>
                  <a:schemeClr val="tx1"/>
                </a:solidFill>
                <a:latin typeface="Arial"/>
                <a:ea typeface="Arial" charset="0"/>
                <a:cs typeface="Arial" charset="0"/>
              </a:rPr>
              <a:t> files by </a:t>
            </a:r>
            <a:r>
              <a:rPr lang="en-US" sz="1600" err="1">
                <a:solidFill>
                  <a:schemeClr val="tx1"/>
                </a:solidFill>
                <a:latin typeface="Arial"/>
                <a:ea typeface="Arial" charset="0"/>
                <a:cs typeface="Arial" charset="0"/>
              </a:rPr>
              <a:t>preprending</a:t>
            </a:r>
            <a:r>
              <a:rPr lang="en-US" sz="1600">
                <a:solidFill>
                  <a:schemeClr val="tx1"/>
                </a:solidFill>
                <a:latin typeface="Arial"/>
                <a:ea typeface="Arial" charset="0"/>
                <a:cs typeface="Arial" charset="0"/>
              </a:rPr>
              <a:t> the header text of .</a:t>
            </a:r>
            <a:r>
              <a:rPr lang="en-US" sz="1600" err="1">
                <a:solidFill>
                  <a:schemeClr val="tx1"/>
                </a:solidFill>
                <a:latin typeface="Arial"/>
                <a:ea typeface="Arial" charset="0"/>
                <a:cs typeface="Arial" charset="0"/>
              </a:rPr>
              <a:t>arff</a:t>
            </a:r>
            <a:r>
              <a:rPr lang="en-US" sz="1600">
                <a:solidFill>
                  <a:schemeClr val="tx1"/>
                </a:solidFill>
                <a:latin typeface="Arial"/>
                <a:ea typeface="Arial" charset="0"/>
                <a:cs typeface="Arial" charset="0"/>
              </a:rPr>
              <a:t> files which specify the relation along with the attributes and their data types making them suitable for modeling in Weka.</a:t>
            </a:r>
          </a:p>
          <a:p>
            <a:pPr>
              <a:spcBef>
                <a:spcPts val="600"/>
              </a:spcBef>
            </a:pPr>
            <a:endParaRPr lang="en-US" sz="1600">
              <a:solidFill>
                <a:schemeClr val="tx1"/>
              </a:solidFill>
              <a:latin typeface="Arial"/>
              <a:ea typeface="Arial" charset="0"/>
              <a:cs typeface="Arial" charset="0"/>
            </a:endParaRPr>
          </a:p>
          <a:p>
            <a:pPr marL="285750" indent="-285750">
              <a:spcBef>
                <a:spcPts val="600"/>
              </a:spcBef>
              <a:buFont typeface="Arial" panose="020B0604020202020204" pitchFamily="34" charset="0"/>
              <a:buChar char="•"/>
            </a:pPr>
            <a:r>
              <a:rPr lang="en-US" sz="1600">
                <a:solidFill>
                  <a:schemeClr val="tx1"/>
                </a:solidFill>
                <a:latin typeface="Arial" charset="0"/>
                <a:ea typeface="Arial" charset="0"/>
                <a:cs typeface="Arial" charset="0"/>
              </a:rPr>
              <a:t>The final data preparation task carried out was to convert the tweets in both the training and test set which are strings to word vectors by applying the </a:t>
            </a:r>
            <a:r>
              <a:rPr lang="en-US" sz="1600" i="1" err="1">
                <a:solidFill>
                  <a:schemeClr val="tx1"/>
                </a:solidFill>
                <a:latin typeface="Arial" charset="0"/>
                <a:ea typeface="Arial" charset="0"/>
                <a:cs typeface="Arial" charset="0"/>
              </a:rPr>
              <a:t>StringToWordVector</a:t>
            </a:r>
            <a:r>
              <a:rPr lang="en-US" sz="1600">
                <a:solidFill>
                  <a:schemeClr val="tx1"/>
                </a:solidFill>
                <a:latin typeface="Arial" charset="0"/>
                <a:ea typeface="Arial" charset="0"/>
                <a:cs typeface="Arial" charset="0"/>
              </a:rPr>
              <a:t> filter in Weka. This was done alongside modeling using the </a:t>
            </a:r>
            <a:r>
              <a:rPr lang="en-US" sz="1600" i="1" err="1">
                <a:solidFill>
                  <a:schemeClr val="tx1"/>
                </a:solidFill>
                <a:latin typeface="Arial" charset="0"/>
                <a:ea typeface="Arial" charset="0"/>
                <a:cs typeface="Arial" charset="0"/>
              </a:rPr>
              <a:t>FilteredClassifier</a:t>
            </a:r>
            <a:r>
              <a:rPr lang="en-US" sz="1600" i="1">
                <a:solidFill>
                  <a:schemeClr val="tx1"/>
                </a:solidFill>
                <a:latin typeface="Arial" charset="0"/>
                <a:ea typeface="Arial" charset="0"/>
                <a:cs typeface="Arial" charset="0"/>
              </a:rPr>
              <a:t>.</a:t>
            </a:r>
            <a:endParaRPr lang="en-US" sz="1600">
              <a:solidFill>
                <a:schemeClr val="tx1"/>
              </a:solidFill>
              <a:latin typeface="Arial" charset="0"/>
              <a:ea typeface="Arial" charset="0"/>
              <a:cs typeface="Arial" charset="0"/>
            </a:endParaRPr>
          </a:p>
          <a:p>
            <a:pPr>
              <a:spcBef>
                <a:spcPts val="600"/>
              </a:spcBef>
            </a:pPr>
            <a:endParaRPr lang="en-US" sz="1600">
              <a:solidFill>
                <a:schemeClr val="tx1"/>
              </a:solidFill>
              <a:latin typeface="Arial" charset="0"/>
              <a:ea typeface="Arial" charset="0"/>
              <a:cs typeface="Arial" charset="0"/>
            </a:endParaRPr>
          </a:p>
          <a:p>
            <a:endParaRPr lang="en-US" sz="1100" b="1">
              <a:solidFill>
                <a:schemeClr val="tx1"/>
              </a:solidFill>
              <a:latin typeface="Arial" charset="0"/>
              <a:ea typeface="Arial" charset="0"/>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6A704D59-30A9-46C2-BFBA-1FA389A6EA9C}"/>
              </a:ext>
            </a:extLst>
          </p:cNvPr>
          <p:cNvPicPr>
            <a:picLocks noChangeAspect="1"/>
          </p:cNvPicPr>
          <p:nvPr/>
        </p:nvPicPr>
        <p:blipFill rotWithShape="1">
          <a:blip r:embed="rId6"/>
          <a:srcRect l="1" r="22920"/>
          <a:stretch/>
        </p:blipFill>
        <p:spPr>
          <a:xfrm>
            <a:off x="6096000" y="2043398"/>
            <a:ext cx="2474564" cy="1057423"/>
          </a:xfrm>
          <a:prstGeom prst="rect">
            <a:avLst/>
          </a:prstGeom>
        </p:spPr>
      </p:pic>
      <p:pic>
        <p:nvPicPr>
          <p:cNvPr id="14" name="Picture 13" descr="A close up of a person&#10;&#10;Description automatically generated">
            <a:extLst>
              <a:ext uri="{FF2B5EF4-FFF2-40B4-BE49-F238E27FC236}">
                <a16:creationId xmlns:a16="http://schemas.microsoft.com/office/drawing/2014/main" id="{6F06AE7F-4043-441F-8FFE-CB13BB76866D}"/>
              </a:ext>
            </a:extLst>
          </p:cNvPr>
          <p:cNvPicPr>
            <a:picLocks noChangeAspect="1"/>
          </p:cNvPicPr>
          <p:nvPr/>
        </p:nvPicPr>
        <p:blipFill>
          <a:blip r:embed="rId7"/>
          <a:stretch>
            <a:fillRect/>
          </a:stretch>
        </p:blipFill>
        <p:spPr>
          <a:xfrm>
            <a:off x="8853438" y="2040370"/>
            <a:ext cx="2981741" cy="103837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81984A70-57E8-4DD3-8642-20BC5B45C924}"/>
              </a:ext>
            </a:extLst>
          </p:cNvPr>
          <p:cNvPicPr>
            <a:picLocks noChangeAspect="1"/>
          </p:cNvPicPr>
          <p:nvPr/>
        </p:nvPicPr>
        <p:blipFill>
          <a:blip r:embed="rId8"/>
          <a:stretch>
            <a:fillRect/>
          </a:stretch>
        </p:blipFill>
        <p:spPr>
          <a:xfrm>
            <a:off x="6509659" y="3429000"/>
            <a:ext cx="4648849" cy="1428949"/>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D4F665C4-33FB-4EA2-847E-4D8CA3BB0E80}"/>
              </a:ext>
            </a:extLst>
          </p:cNvPr>
          <p:cNvPicPr>
            <a:picLocks noChangeAspect="1"/>
          </p:cNvPicPr>
          <p:nvPr/>
        </p:nvPicPr>
        <p:blipFill>
          <a:blip r:embed="rId9"/>
          <a:stretch>
            <a:fillRect/>
          </a:stretch>
        </p:blipFill>
        <p:spPr>
          <a:xfrm>
            <a:off x="6423922" y="5181087"/>
            <a:ext cx="4734586" cy="1152686"/>
          </a:xfrm>
          <a:prstGeom prst="rect">
            <a:avLst/>
          </a:prstGeom>
        </p:spPr>
      </p:pic>
      <p:pic>
        <p:nvPicPr>
          <p:cNvPr id="8" name="Audio 7">
            <a:hlinkClick r:id="" action="ppaction://media"/>
            <a:extLst>
              <a:ext uri="{FF2B5EF4-FFF2-40B4-BE49-F238E27FC236}">
                <a16:creationId xmlns:a16="http://schemas.microsoft.com/office/drawing/2014/main" id="{D6592335-A0A3-4922-9FF0-891273E0745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63440396"/>
      </p:ext>
    </p:extLst>
  </p:cSld>
  <p:clrMapOvr>
    <a:masterClrMapping/>
  </p:clrMapOvr>
  <mc:AlternateContent xmlns:mc="http://schemas.openxmlformats.org/markup-compatibility/2006" xmlns:p14="http://schemas.microsoft.com/office/powerpoint/2010/main">
    <mc:Choice Requires="p14">
      <p:transition spd="slow" p14:dur="2000" advTm="5247"/>
    </mc:Choice>
    <mc:Fallback xmlns="">
      <p:transition spd="slow" advTm="5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dirty="0">
                <a:solidFill>
                  <a:schemeClr val="tx1"/>
                </a:solidFill>
                <a:latin typeface="Arial"/>
                <a:ea typeface="Arial" charset="0"/>
                <a:cs typeface="Arial"/>
              </a:rPr>
              <a:t>Modeling</a:t>
            </a:r>
            <a:endParaRPr lang="en-US" sz="2400" dirty="0">
              <a:solidFill>
                <a:schemeClr val="tx1"/>
              </a:solidFill>
              <a:latin typeface="Arial"/>
              <a:ea typeface="Arial" charset="0"/>
              <a:cs typeface="Arial" charset="0"/>
            </a:endParaRPr>
          </a:p>
          <a:p>
            <a:pPr>
              <a:spcBef>
                <a:spcPts val="600"/>
              </a:spcBef>
            </a:pPr>
            <a:endParaRPr lang="en-US" sz="1100" b="1" dirty="0">
              <a:solidFill>
                <a:schemeClr val="tx1"/>
              </a:solidFill>
              <a:latin typeface="Arial" charset="0"/>
              <a:ea typeface="Arial" charset="0"/>
              <a:cs typeface="Arial" charset="0"/>
            </a:endParaRPr>
          </a:p>
          <a:p>
            <a:pPr>
              <a:spcBef>
                <a:spcPts val="600"/>
              </a:spcBef>
            </a:pPr>
            <a:r>
              <a:rPr lang="en-US" sz="1600" dirty="0">
                <a:solidFill>
                  <a:schemeClr val="tx1"/>
                </a:solidFill>
                <a:latin typeface="Arial"/>
                <a:ea typeface="Arial" charset="0"/>
                <a:cs typeface="Arial"/>
              </a:rPr>
              <a:t>Based on the data mining objective, tweet analysis, these classifiers were used to build the models:-</a:t>
            </a:r>
            <a:endParaRPr lang="en-US" sz="1600" dirty="0">
              <a:solidFill>
                <a:schemeClr val="tx1"/>
              </a:solidFill>
              <a:latin typeface="Arial"/>
              <a:ea typeface="Arial" charset="0"/>
              <a:cs typeface="Arial" charset="0"/>
            </a:endParaRPr>
          </a:p>
          <a:p>
            <a:pPr>
              <a:spcBef>
                <a:spcPts val="600"/>
              </a:spcBef>
            </a:pPr>
            <a:endParaRPr lang="en-US" sz="1600" dirty="0">
              <a:solidFill>
                <a:schemeClr val="tx1"/>
              </a:solidFill>
              <a:latin typeface="Arial"/>
              <a:ea typeface="Arial" charset="0"/>
              <a:cs typeface="Arial"/>
            </a:endParaRPr>
          </a:p>
          <a:p>
            <a:pPr marL="285750" indent="-285750">
              <a:spcBef>
                <a:spcPts val="600"/>
              </a:spcBef>
              <a:buFont typeface="Arial" charset="0"/>
              <a:buChar char="•"/>
            </a:pPr>
            <a:r>
              <a:rPr lang="en-US" sz="1600" dirty="0">
                <a:solidFill>
                  <a:schemeClr val="tx1"/>
                </a:solidFill>
                <a:latin typeface="Arial"/>
                <a:ea typeface="Arial" charset="0"/>
                <a:cs typeface="Arial"/>
              </a:rPr>
              <a:t>Sequential Minimum Optimization</a:t>
            </a:r>
          </a:p>
          <a:p>
            <a:pPr marL="285750" indent="-285750">
              <a:spcBef>
                <a:spcPts val="600"/>
              </a:spcBef>
              <a:buFont typeface="Arial" charset="0"/>
              <a:buChar char="•"/>
            </a:pPr>
            <a:r>
              <a:rPr lang="en-US" sz="1600" dirty="0">
                <a:solidFill>
                  <a:schemeClr val="tx1"/>
                </a:solidFill>
                <a:latin typeface="Arial"/>
                <a:ea typeface="Arial" charset="0"/>
                <a:cs typeface="Arial"/>
              </a:rPr>
              <a:t>J48</a:t>
            </a:r>
          </a:p>
          <a:p>
            <a:pPr marL="285750" indent="-285750">
              <a:spcBef>
                <a:spcPts val="600"/>
              </a:spcBef>
              <a:buFont typeface="Arial" charset="0"/>
              <a:buChar char="•"/>
            </a:pPr>
            <a:r>
              <a:rPr lang="en-US" sz="1600" dirty="0">
                <a:solidFill>
                  <a:schemeClr val="tx1"/>
                </a:solidFill>
                <a:latin typeface="Arial"/>
                <a:ea typeface="Arial" charset="0"/>
                <a:cs typeface="Arial"/>
              </a:rPr>
              <a:t>Random Forrest</a:t>
            </a:r>
          </a:p>
          <a:p>
            <a:pPr marL="285750" indent="-285750">
              <a:spcBef>
                <a:spcPts val="600"/>
              </a:spcBef>
              <a:buFont typeface="Arial" charset="0"/>
              <a:buChar char="•"/>
            </a:pPr>
            <a:r>
              <a:rPr lang="en-US" sz="1600" dirty="0">
                <a:solidFill>
                  <a:schemeClr val="tx1"/>
                </a:solidFill>
                <a:latin typeface="Arial"/>
                <a:ea typeface="Arial" charset="0"/>
                <a:cs typeface="Arial"/>
              </a:rPr>
              <a:t>Naïve Bayes</a:t>
            </a:r>
            <a:endParaRPr lang="en-US" sz="1600" dirty="0">
              <a:solidFill>
                <a:schemeClr val="tx1"/>
              </a:solidFill>
              <a:latin typeface="Arial"/>
              <a:ea typeface="Arial" charset="0"/>
              <a:cs typeface="Arial" charset="0"/>
            </a:endParaRPr>
          </a:p>
          <a:p>
            <a:pPr marL="285750" indent="-285750">
              <a:spcBef>
                <a:spcPts val="600"/>
              </a:spcBef>
              <a:buFont typeface="Arial" charset="0"/>
              <a:buChar char="•"/>
            </a:pPr>
            <a:r>
              <a:rPr lang="en-US" sz="1600" dirty="0">
                <a:solidFill>
                  <a:schemeClr val="tx1"/>
                </a:solidFill>
                <a:latin typeface="Arial"/>
                <a:ea typeface="Arial" charset="0"/>
                <a:cs typeface="Arial"/>
              </a:rPr>
              <a:t>Naïve Bayes Multinomial</a:t>
            </a:r>
          </a:p>
          <a:p>
            <a:pPr marL="285750" indent="-285750">
              <a:spcBef>
                <a:spcPts val="600"/>
              </a:spcBef>
              <a:buFont typeface="Arial" charset="0"/>
              <a:buChar char="•"/>
            </a:pPr>
            <a:r>
              <a:rPr lang="en-US" sz="1600" dirty="0">
                <a:solidFill>
                  <a:schemeClr val="tx1"/>
                </a:solidFill>
                <a:latin typeface="Arial"/>
                <a:ea typeface="Arial" charset="0"/>
                <a:cs typeface="Arial"/>
              </a:rPr>
              <a:t>Simple Logistics</a:t>
            </a:r>
            <a:endParaRPr lang="en-US" sz="1600" dirty="0">
              <a:solidFill>
                <a:schemeClr val="tx1"/>
              </a:solidFill>
              <a:latin typeface="Arial"/>
              <a:ea typeface="Arial" charset="0"/>
              <a:cs typeface="Arial" charset="0"/>
            </a:endParaRPr>
          </a:p>
          <a:p>
            <a:pPr>
              <a:spcBef>
                <a:spcPts val="600"/>
              </a:spcBef>
            </a:pPr>
            <a:endParaRPr lang="en-US" sz="1600" dirty="0">
              <a:solidFill>
                <a:schemeClr val="tx1"/>
              </a:solidFill>
              <a:latin typeface="Arial" charset="0"/>
              <a:ea typeface="Arial" charset="0"/>
              <a:cs typeface="Arial" charset="0"/>
            </a:endParaRPr>
          </a:p>
          <a:p>
            <a:pPr>
              <a:spcBef>
                <a:spcPts val="600"/>
              </a:spcBef>
            </a:pPr>
            <a:r>
              <a:rPr lang="en-US" sz="1600" dirty="0">
                <a:solidFill>
                  <a:schemeClr val="tx1"/>
                </a:solidFill>
                <a:latin typeface="Arial"/>
                <a:ea typeface="Arial" charset="0"/>
                <a:cs typeface="Arial"/>
              </a:rPr>
              <a:t>Features:</a:t>
            </a:r>
            <a:endParaRPr lang="en-US" sz="1600" dirty="0">
              <a:solidFill>
                <a:schemeClr val="tx1"/>
              </a:solidFill>
              <a:latin typeface="Arial"/>
              <a:ea typeface="Arial" charset="0"/>
              <a:cs typeface="Arial" charset="0"/>
            </a:endParaRPr>
          </a:p>
          <a:p>
            <a:pPr marL="285750" indent="-285750">
              <a:spcBef>
                <a:spcPts val="600"/>
              </a:spcBef>
              <a:buFont typeface="Arial"/>
              <a:buChar char="•"/>
            </a:pPr>
            <a:r>
              <a:rPr lang="en-US" sz="1600" dirty="0">
                <a:solidFill>
                  <a:schemeClr val="tx1"/>
                </a:solidFill>
                <a:latin typeface="Arial"/>
                <a:ea typeface="Arial" charset="0"/>
                <a:cs typeface="Arial"/>
              </a:rPr>
              <a:t>Tokenizers</a:t>
            </a:r>
          </a:p>
          <a:p>
            <a:pPr marL="285750" indent="-285750">
              <a:spcBef>
                <a:spcPts val="600"/>
              </a:spcBef>
              <a:buFont typeface="Arial"/>
              <a:buChar char="•"/>
            </a:pPr>
            <a:r>
              <a:rPr lang="en-US" sz="1600" dirty="0">
                <a:solidFill>
                  <a:schemeClr val="tx1"/>
                </a:solidFill>
                <a:latin typeface="Arial"/>
                <a:ea typeface="Arial" charset="0"/>
                <a:cs typeface="Arial"/>
              </a:rPr>
              <a:t>Confidence Factor</a:t>
            </a:r>
          </a:p>
          <a:p>
            <a:pPr>
              <a:spcBef>
                <a:spcPts val="600"/>
              </a:spcBef>
              <a:buFont typeface="Arial" charset="0"/>
            </a:pPr>
            <a:endParaRPr lang="en-US" sz="1600" dirty="0">
              <a:solidFill>
                <a:schemeClr val="tx1"/>
              </a:solidFill>
              <a:latin typeface="Arial" charset="0"/>
              <a:ea typeface="Arial" charset="0"/>
              <a:cs typeface="Arial" charset="0"/>
            </a:endParaRPr>
          </a:p>
          <a:p>
            <a:endParaRPr lang="en-US" sz="1100" b="1" dirty="0">
              <a:solidFill>
                <a:schemeClr val="tx1"/>
              </a:solidFill>
              <a:latin typeface="Arial" charset="0"/>
              <a:ea typeface="Arial" charset="0"/>
              <a:cs typeface="Arial" charset="0"/>
            </a:endParaRPr>
          </a:p>
        </p:txBody>
      </p:sp>
      <p:pic>
        <p:nvPicPr>
          <p:cNvPr id="4" name="Recorded Sound">
            <a:hlinkClick r:id="" action="ppaction://media"/>
            <a:extLst>
              <a:ext uri="{FF2B5EF4-FFF2-40B4-BE49-F238E27FC236}">
                <a16:creationId xmlns:a16="http://schemas.microsoft.com/office/drawing/2014/main" id="{FEF0D2CC-B3A1-4ED6-88E4-A28B9E65518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35517" y="6190615"/>
            <a:ext cx="487363" cy="487363"/>
          </a:xfrm>
          <a:prstGeom prst="rect">
            <a:avLst/>
          </a:prstGeom>
        </p:spPr>
      </p:pic>
      <p:pic>
        <p:nvPicPr>
          <p:cNvPr id="7" name="Audio 6">
            <a:hlinkClick r:id="" action="ppaction://media"/>
            <a:extLst>
              <a:ext uri="{FF2B5EF4-FFF2-40B4-BE49-F238E27FC236}">
                <a16:creationId xmlns:a16="http://schemas.microsoft.com/office/drawing/2014/main" id="{7AB6C33C-9F4B-43A0-BCA0-D0D221859E5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61764158"/>
      </p:ext>
    </p:extLst>
  </p:cSld>
  <p:clrMapOvr>
    <a:masterClrMapping/>
  </p:clrMapOvr>
  <mc:AlternateContent xmlns:mc="http://schemas.openxmlformats.org/markup-compatibility/2006">
    <mc:Choice xmlns:p14="http://schemas.microsoft.com/office/powerpoint/2010/main" Requires="p14">
      <p:transition spd="slow" p14:dur="2000" advTm="14935"/>
    </mc:Choice>
    <mc:Fallback>
      <p:transition spd="slow" advTm="14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716" objId="4"/>
        <p14:stopEvt time="14427" objId="4"/>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254427" y="1491176"/>
            <a:ext cx="11068502" cy="333851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dirty="0">
                <a:solidFill>
                  <a:schemeClr val="tx1"/>
                </a:solidFill>
                <a:latin typeface="Arial"/>
                <a:ea typeface="Arial" charset="0"/>
                <a:cs typeface="Arial"/>
              </a:rPr>
              <a:t>Modeling Subtask A</a:t>
            </a:r>
            <a:endParaRPr lang="en-US" sz="2400" dirty="0">
              <a:solidFill>
                <a:schemeClr val="tx1"/>
              </a:solidFill>
              <a:latin typeface="Arial"/>
              <a:ea typeface="Arial" charset="0"/>
              <a:cs typeface="Arial" charset="0"/>
            </a:endParaRPr>
          </a:p>
          <a:p>
            <a:pPr>
              <a:spcBef>
                <a:spcPts val="600"/>
              </a:spcBef>
            </a:pPr>
            <a:r>
              <a:rPr lang="en-US" sz="1600" dirty="0">
                <a:solidFill>
                  <a:schemeClr val="tx1"/>
                </a:solidFill>
                <a:latin typeface="Arial"/>
                <a:ea typeface="Arial" charset="0"/>
                <a:cs typeface="Arial"/>
              </a:rPr>
              <a:t>Models based on different classifiers were built using the supplied training set and test set.</a:t>
            </a:r>
            <a:endParaRPr lang="en-US" sz="1600" dirty="0">
              <a:solidFill>
                <a:schemeClr val="tx1"/>
              </a:solidFill>
              <a:latin typeface="Arial"/>
              <a:ea typeface="Arial" charset="0"/>
              <a:cs typeface="Arial" charset="0"/>
            </a:endParaRPr>
          </a:p>
          <a:p>
            <a:pPr>
              <a:spcBef>
                <a:spcPts val="600"/>
              </a:spcBef>
            </a:pPr>
            <a:r>
              <a:rPr lang="en-US" sz="1600" dirty="0">
                <a:solidFill>
                  <a:schemeClr val="tx1"/>
                </a:solidFill>
                <a:latin typeface="Arial"/>
                <a:ea typeface="Arial" charset="0"/>
                <a:cs typeface="Arial"/>
              </a:rPr>
              <a:t>The best performing model based on accuracy was then singled out and optimized further, investigating different parameters like tokenizers, Confidence factor.</a:t>
            </a:r>
            <a:endParaRPr lang="en-US" sz="1600" dirty="0">
              <a:solidFill>
                <a:schemeClr val="tx1"/>
              </a:solidFill>
              <a:latin typeface="Arial"/>
              <a:ea typeface="Arial" charset="0"/>
              <a:cs typeface="Arial" charset="0"/>
            </a:endParaRPr>
          </a:p>
          <a:p>
            <a:pPr>
              <a:spcBef>
                <a:spcPts val="600"/>
              </a:spcBef>
            </a:pPr>
            <a:endParaRPr lang="en-US" sz="1600" dirty="0">
              <a:solidFill>
                <a:schemeClr val="tx1"/>
              </a:solidFill>
              <a:latin typeface="Arial" charset="0"/>
              <a:ea typeface="Arial" charset="0"/>
              <a:cs typeface="Arial" charset="0"/>
            </a:endParaRPr>
          </a:p>
          <a:p>
            <a:pPr>
              <a:spcBef>
                <a:spcPts val="600"/>
              </a:spcBef>
            </a:pPr>
            <a:r>
              <a:rPr lang="en-US" sz="1600" dirty="0">
                <a:solidFill>
                  <a:schemeClr val="tx1"/>
                </a:solidFill>
                <a:latin typeface="Arial"/>
                <a:ea typeface="Arial" charset="0"/>
                <a:cs typeface="Arial"/>
              </a:rPr>
              <a:t>Training data was uploaded in </a:t>
            </a:r>
            <a:r>
              <a:rPr lang="en-US" sz="1600" i="1" dirty="0">
                <a:solidFill>
                  <a:schemeClr val="tx1"/>
                </a:solidFill>
                <a:latin typeface="Arial"/>
                <a:ea typeface="Arial" charset="0"/>
                <a:cs typeface="Arial"/>
              </a:rPr>
              <a:t>Weka</a:t>
            </a:r>
            <a:r>
              <a:rPr lang="en-US" sz="1600" dirty="0">
                <a:solidFill>
                  <a:schemeClr val="tx1"/>
                </a:solidFill>
                <a:latin typeface="Arial"/>
                <a:ea typeface="Arial" charset="0"/>
                <a:cs typeface="Arial"/>
              </a:rPr>
              <a:t>. </a:t>
            </a:r>
            <a:r>
              <a:rPr lang="en-US" sz="1600" i="1" dirty="0" err="1">
                <a:solidFill>
                  <a:schemeClr val="tx1"/>
                </a:solidFill>
                <a:latin typeface="Arial"/>
                <a:ea typeface="Arial" charset="0"/>
                <a:cs typeface="Arial"/>
              </a:rPr>
              <a:t>meta.FliteredClassifier</a:t>
            </a:r>
            <a:r>
              <a:rPr lang="en-US" sz="1600" dirty="0">
                <a:solidFill>
                  <a:schemeClr val="tx1"/>
                </a:solidFill>
                <a:latin typeface="Arial"/>
                <a:ea typeface="Arial" charset="0"/>
                <a:cs typeface="Arial"/>
              </a:rPr>
              <a:t> was selected so that classification and filters were done at the same time. The filter used was string to word vector and the 6 different classifiers in the previous slides were used. See Comparative analysis in the evaluation</a:t>
            </a:r>
            <a:endParaRPr lang="en-US" sz="1600" dirty="0">
              <a:solidFill>
                <a:schemeClr val="tx1"/>
              </a:solidFill>
              <a:latin typeface="Arial"/>
              <a:ea typeface="Arial" charset="0"/>
              <a:cs typeface="Arial" charset="0"/>
            </a:endParaRPr>
          </a:p>
          <a:p>
            <a:endParaRPr lang="en-US" sz="1100" b="1" dirty="0">
              <a:solidFill>
                <a:schemeClr val="tx1"/>
              </a:solidFill>
              <a:latin typeface="Arial" charset="0"/>
              <a:ea typeface="Arial" charset="0"/>
              <a:cs typeface="Arial" charset="0"/>
            </a:endParaRPr>
          </a:p>
        </p:txBody>
      </p:sp>
      <p:pic>
        <p:nvPicPr>
          <p:cNvPr id="3" name="Recorded Sound">
            <a:hlinkClick r:id="" action="ppaction://media"/>
            <a:extLst>
              <a:ext uri="{FF2B5EF4-FFF2-40B4-BE49-F238E27FC236}">
                <a16:creationId xmlns:a16="http://schemas.microsoft.com/office/drawing/2014/main" id="{ADEFBDA2-146B-474B-A8FD-7C31BC12D3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79247" y="5916295"/>
            <a:ext cx="487363" cy="487363"/>
          </a:xfrm>
          <a:prstGeom prst="rect">
            <a:avLst/>
          </a:prstGeom>
        </p:spPr>
      </p:pic>
    </p:spTree>
    <p:extLst>
      <p:ext uri="{BB962C8B-B14F-4D97-AF65-F5344CB8AC3E}">
        <p14:creationId xmlns:p14="http://schemas.microsoft.com/office/powerpoint/2010/main" val="4290658889"/>
      </p:ext>
    </p:extLst>
  </p:cSld>
  <p:clrMapOvr>
    <a:masterClrMapping/>
  </p:clrMapOvr>
  <mc:AlternateContent xmlns:mc="http://schemas.openxmlformats.org/markup-compatibility/2006">
    <mc:Choice xmlns:p14="http://schemas.microsoft.com/office/powerpoint/2010/main" Requires="p14">
      <p:transition spd="slow" p14:dur="2000" advTm="23896"/>
    </mc:Choice>
    <mc:Fallback>
      <p:transition spd="slow" advTm="23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502" objId="3"/>
        <p14:stopEvt time="23896" objId="3"/>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254427" y="1491177"/>
            <a:ext cx="11068502" cy="20960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a:solidFill>
                  <a:schemeClr val="tx1"/>
                </a:solidFill>
                <a:latin typeface="Arial"/>
                <a:ea typeface="Arial" charset="0"/>
                <a:cs typeface="Arial"/>
              </a:rPr>
              <a:t>Modeling Subtask A</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Preprocess</a:t>
            </a:r>
            <a:endParaRPr lang="en-US" sz="2400">
              <a:solidFill>
                <a:schemeClr val="tx1"/>
              </a:solidFill>
              <a:latin typeface="Arial"/>
              <a:ea typeface="Arial" charset="0"/>
              <a:cs typeface="Arial" charset="0"/>
            </a:endParaRPr>
          </a:p>
          <a:p>
            <a:pPr>
              <a:spcBef>
                <a:spcPts val="600"/>
              </a:spcBef>
            </a:pPr>
            <a:endParaRPr lang="en-US" sz="1600">
              <a:solidFill>
                <a:schemeClr val="tx1"/>
              </a:solidFill>
              <a:latin typeface="Arial" charset="0"/>
              <a:ea typeface="Arial" charset="0"/>
              <a:cs typeface="Arial" charset="0"/>
            </a:endParaRPr>
          </a:p>
          <a:p>
            <a:endParaRPr lang="en-US" sz="1100" b="1">
              <a:solidFill>
                <a:schemeClr val="tx1"/>
              </a:solidFill>
              <a:latin typeface="Arial" charset="0"/>
              <a:ea typeface="Arial" charset="0"/>
              <a:cs typeface="Arial" charset="0"/>
            </a:endParaRPr>
          </a:p>
        </p:txBody>
      </p:sp>
      <p:pic>
        <p:nvPicPr>
          <p:cNvPr id="3" name="Picture 3" descr="A screenshot of a cell phone&#10;&#10;Description generated with very high confidence">
            <a:extLst>
              <a:ext uri="{FF2B5EF4-FFF2-40B4-BE49-F238E27FC236}">
                <a16:creationId xmlns:a16="http://schemas.microsoft.com/office/drawing/2014/main" id="{6A0EF0D0-B447-4869-91E5-5080359F733D}"/>
              </a:ext>
            </a:extLst>
          </p:cNvPr>
          <p:cNvPicPr>
            <a:picLocks noChangeAspect="1"/>
          </p:cNvPicPr>
          <p:nvPr/>
        </p:nvPicPr>
        <p:blipFill>
          <a:blip r:embed="rId6"/>
          <a:stretch>
            <a:fillRect/>
          </a:stretch>
        </p:blipFill>
        <p:spPr>
          <a:xfrm>
            <a:off x="4124436" y="2668820"/>
            <a:ext cx="6540708" cy="3455521"/>
          </a:xfrm>
          <a:prstGeom prst="rect">
            <a:avLst/>
          </a:prstGeom>
        </p:spPr>
      </p:pic>
      <p:pic>
        <p:nvPicPr>
          <p:cNvPr id="6" name="Audio 5">
            <a:hlinkClick r:id="" action="ppaction://media"/>
            <a:extLst>
              <a:ext uri="{FF2B5EF4-FFF2-40B4-BE49-F238E27FC236}">
                <a16:creationId xmlns:a16="http://schemas.microsoft.com/office/drawing/2014/main" id="{FEBFDA05-9980-4463-8434-8728D5A6583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8317302"/>
      </p:ext>
    </p:extLst>
  </p:cSld>
  <p:clrMapOvr>
    <a:masterClrMapping/>
  </p:clrMapOvr>
  <mc:AlternateContent xmlns:mc="http://schemas.openxmlformats.org/markup-compatibility/2006">
    <mc:Choice xmlns:p14="http://schemas.microsoft.com/office/powerpoint/2010/main" Requires="p14">
      <p:transition spd="slow" p14:dur="2000" advTm="2558"/>
    </mc:Choice>
    <mc:Fallback>
      <p:transition spd="slow" advTm="2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226292" y="2158435"/>
            <a:ext cx="11068502" cy="1270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dirty="0">
                <a:solidFill>
                  <a:schemeClr val="tx1"/>
                </a:solidFill>
                <a:latin typeface="Arial"/>
                <a:ea typeface="Arial" charset="0"/>
                <a:cs typeface="Arial"/>
              </a:rPr>
              <a:t>Modeling Subtask A</a:t>
            </a:r>
            <a:endParaRPr lang="en-US" sz="2400" dirty="0">
              <a:solidFill>
                <a:schemeClr val="tx1"/>
              </a:solidFill>
              <a:latin typeface="Arial"/>
              <a:ea typeface="Arial" charset="0"/>
              <a:cs typeface="Arial" charset="0"/>
            </a:endParaRPr>
          </a:p>
          <a:p>
            <a:pPr>
              <a:spcBef>
                <a:spcPts val="600"/>
              </a:spcBef>
            </a:pPr>
            <a:r>
              <a:rPr lang="en-US" sz="2400" dirty="0">
                <a:solidFill>
                  <a:schemeClr val="tx1"/>
                </a:solidFill>
                <a:latin typeface="Arial"/>
                <a:ea typeface="Arial" charset="0"/>
                <a:cs typeface="Arial"/>
              </a:rPr>
              <a:t>Preprocess</a:t>
            </a:r>
            <a:endParaRPr lang="en-US" sz="2400" dirty="0">
              <a:solidFill>
                <a:schemeClr val="tx1"/>
              </a:solidFill>
              <a:latin typeface="Arial"/>
              <a:ea typeface="Arial" charset="0"/>
              <a:cs typeface="Arial" charset="0"/>
            </a:endParaRPr>
          </a:p>
          <a:p>
            <a:pPr>
              <a:spcBef>
                <a:spcPts val="600"/>
              </a:spcBef>
            </a:pPr>
            <a:endParaRPr lang="en-US" sz="1600" dirty="0">
              <a:solidFill>
                <a:schemeClr val="tx1"/>
              </a:solidFill>
              <a:latin typeface="Arial" charset="0"/>
              <a:ea typeface="Arial" charset="0"/>
              <a:cs typeface="Arial" charset="0"/>
            </a:endParaRPr>
          </a:p>
          <a:p>
            <a:endParaRPr lang="en-US" sz="1100" b="1" dirty="0">
              <a:solidFill>
                <a:schemeClr val="tx1"/>
              </a:solidFill>
              <a:latin typeface="Arial" charset="0"/>
              <a:ea typeface="Arial" charset="0"/>
              <a:cs typeface="Arial" charset="0"/>
            </a:endParaRPr>
          </a:p>
        </p:txBody>
      </p:sp>
      <p:pic>
        <p:nvPicPr>
          <p:cNvPr id="4" name="Picture 5" descr="A screenshot of a social media post&#10;&#10;Description generated with very high confidence">
            <a:extLst>
              <a:ext uri="{FF2B5EF4-FFF2-40B4-BE49-F238E27FC236}">
                <a16:creationId xmlns:a16="http://schemas.microsoft.com/office/drawing/2014/main" id="{14214749-B79F-4D5D-8584-8D9D5FEC27A5}"/>
              </a:ext>
            </a:extLst>
          </p:cNvPr>
          <p:cNvPicPr>
            <a:picLocks noChangeAspect="1"/>
          </p:cNvPicPr>
          <p:nvPr/>
        </p:nvPicPr>
        <p:blipFill>
          <a:blip r:embed="rId6"/>
          <a:stretch>
            <a:fillRect/>
          </a:stretch>
        </p:blipFill>
        <p:spPr>
          <a:xfrm>
            <a:off x="4724400" y="2694086"/>
            <a:ext cx="5941101" cy="3181204"/>
          </a:xfrm>
          <a:prstGeom prst="rect">
            <a:avLst/>
          </a:prstGeom>
        </p:spPr>
      </p:pic>
      <p:pic>
        <p:nvPicPr>
          <p:cNvPr id="6" name="Audio 5">
            <a:hlinkClick r:id="" action="ppaction://media"/>
            <a:extLst>
              <a:ext uri="{FF2B5EF4-FFF2-40B4-BE49-F238E27FC236}">
                <a16:creationId xmlns:a16="http://schemas.microsoft.com/office/drawing/2014/main" id="{DA6E5C54-D57B-4298-BC79-BB939FDF8D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91925315"/>
      </p:ext>
    </p:extLst>
  </p:cSld>
  <p:clrMapOvr>
    <a:masterClrMapping/>
  </p:clrMapOvr>
  <mc:AlternateContent xmlns:mc="http://schemas.openxmlformats.org/markup-compatibility/2006">
    <mc:Choice xmlns:p14="http://schemas.microsoft.com/office/powerpoint/2010/main" Requires="p14">
      <p:transition spd="slow" p14:dur="2000" advTm="2391"/>
    </mc:Choice>
    <mc:Fallback>
      <p:transition spd="slow" advTm="2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240360" y="1903290"/>
            <a:ext cx="11068502" cy="15800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dirty="0">
                <a:solidFill>
                  <a:schemeClr val="tx1"/>
                </a:solidFill>
                <a:latin typeface="Arial"/>
                <a:ea typeface="Arial" charset="0"/>
                <a:cs typeface="Arial"/>
              </a:rPr>
              <a:t>Modeling Subtask A</a:t>
            </a:r>
            <a:endParaRPr lang="en-US" sz="2400" dirty="0">
              <a:solidFill>
                <a:schemeClr val="tx1"/>
              </a:solidFill>
              <a:latin typeface="Arial"/>
              <a:ea typeface="Arial" charset="0"/>
              <a:cs typeface="Arial" charset="0"/>
            </a:endParaRPr>
          </a:p>
          <a:p>
            <a:pPr>
              <a:spcBef>
                <a:spcPts val="600"/>
              </a:spcBef>
            </a:pPr>
            <a:r>
              <a:rPr lang="en-US" sz="2400" dirty="0">
                <a:solidFill>
                  <a:schemeClr val="tx1"/>
                </a:solidFill>
                <a:latin typeface="Arial"/>
                <a:ea typeface="Arial" charset="0"/>
                <a:cs typeface="Arial"/>
              </a:rPr>
              <a:t>Classify</a:t>
            </a:r>
            <a:endParaRPr lang="en-US" sz="2400" dirty="0">
              <a:solidFill>
                <a:schemeClr val="tx1"/>
              </a:solidFill>
              <a:latin typeface="Arial"/>
              <a:ea typeface="Arial" charset="0"/>
              <a:cs typeface="Arial" charset="0"/>
            </a:endParaRPr>
          </a:p>
          <a:p>
            <a:pPr>
              <a:spcBef>
                <a:spcPts val="600"/>
              </a:spcBef>
            </a:pPr>
            <a:endParaRPr lang="en-US" sz="1600" dirty="0">
              <a:solidFill>
                <a:schemeClr val="tx1"/>
              </a:solidFill>
              <a:latin typeface="Arial" charset="0"/>
              <a:ea typeface="Arial" charset="0"/>
              <a:cs typeface="Arial" charset="0"/>
            </a:endParaRPr>
          </a:p>
          <a:p>
            <a:endParaRPr lang="en-US" sz="1100" b="1" dirty="0">
              <a:solidFill>
                <a:schemeClr val="tx1"/>
              </a:solidFill>
              <a:latin typeface="Arial" charset="0"/>
              <a:ea typeface="Arial" charset="0"/>
              <a:cs typeface="Arial" charset="0"/>
            </a:endParaRPr>
          </a:p>
        </p:txBody>
      </p:sp>
      <p:pic>
        <p:nvPicPr>
          <p:cNvPr id="3" name="Picture 5" descr="A screenshot of a social media post&#10;&#10;Description generated with very high confidence">
            <a:extLst>
              <a:ext uri="{FF2B5EF4-FFF2-40B4-BE49-F238E27FC236}">
                <a16:creationId xmlns:a16="http://schemas.microsoft.com/office/drawing/2014/main" id="{533A3699-2487-4CD7-A30C-A8EC1486ECBC}"/>
              </a:ext>
            </a:extLst>
          </p:cNvPr>
          <p:cNvPicPr>
            <a:picLocks noChangeAspect="1"/>
          </p:cNvPicPr>
          <p:nvPr/>
        </p:nvPicPr>
        <p:blipFill>
          <a:blip r:embed="rId6"/>
          <a:stretch>
            <a:fillRect/>
          </a:stretch>
        </p:blipFill>
        <p:spPr>
          <a:xfrm>
            <a:off x="4724400" y="2693317"/>
            <a:ext cx="7064828" cy="3800908"/>
          </a:xfrm>
          <a:prstGeom prst="rect">
            <a:avLst/>
          </a:prstGeom>
        </p:spPr>
      </p:pic>
      <p:pic>
        <p:nvPicPr>
          <p:cNvPr id="6" name="Audio 5">
            <a:hlinkClick r:id="" action="ppaction://media"/>
            <a:extLst>
              <a:ext uri="{FF2B5EF4-FFF2-40B4-BE49-F238E27FC236}">
                <a16:creationId xmlns:a16="http://schemas.microsoft.com/office/drawing/2014/main" id="{8D3E52B1-419F-46F3-A2BC-A217D95F61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23220993"/>
      </p:ext>
    </p:extLst>
  </p:cSld>
  <p:clrMapOvr>
    <a:masterClrMapping/>
  </p:clrMapOvr>
  <mc:AlternateContent xmlns:mc="http://schemas.openxmlformats.org/markup-compatibility/2006">
    <mc:Choice xmlns:p14="http://schemas.microsoft.com/office/powerpoint/2010/main" Requires="p14">
      <p:transition spd="slow" p14:dur="2000" advTm="2569"/>
    </mc:Choice>
    <mc:Fallback>
      <p:transition spd="slow" advTm="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226292" y="1871003"/>
            <a:ext cx="11068502" cy="139270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dirty="0">
                <a:solidFill>
                  <a:schemeClr val="tx1"/>
                </a:solidFill>
                <a:latin typeface="Arial"/>
                <a:ea typeface="Arial" charset="0"/>
                <a:cs typeface="Arial"/>
              </a:rPr>
              <a:t>Modeling Subtask A</a:t>
            </a:r>
            <a:endParaRPr lang="en-US" sz="2400" dirty="0">
              <a:solidFill>
                <a:schemeClr val="tx1"/>
              </a:solidFill>
              <a:latin typeface="Arial"/>
              <a:ea typeface="Arial" charset="0"/>
              <a:cs typeface="Arial" charset="0"/>
            </a:endParaRPr>
          </a:p>
          <a:p>
            <a:pPr>
              <a:spcBef>
                <a:spcPts val="600"/>
              </a:spcBef>
            </a:pPr>
            <a:r>
              <a:rPr lang="en-US" sz="2400" dirty="0">
                <a:solidFill>
                  <a:schemeClr val="tx1"/>
                </a:solidFill>
                <a:latin typeface="Arial"/>
                <a:ea typeface="Arial" charset="0"/>
                <a:cs typeface="Arial"/>
              </a:rPr>
              <a:t>Classify</a:t>
            </a:r>
            <a:endParaRPr lang="en-US" sz="2400" dirty="0">
              <a:solidFill>
                <a:schemeClr val="tx1"/>
              </a:solidFill>
              <a:latin typeface="Arial"/>
              <a:ea typeface="Arial" charset="0"/>
              <a:cs typeface="Arial" charset="0"/>
            </a:endParaRPr>
          </a:p>
          <a:p>
            <a:pPr>
              <a:spcBef>
                <a:spcPts val="600"/>
              </a:spcBef>
            </a:pPr>
            <a:endParaRPr lang="en-US" sz="1600" dirty="0">
              <a:solidFill>
                <a:schemeClr val="tx1"/>
              </a:solidFill>
              <a:latin typeface="Arial" charset="0"/>
              <a:ea typeface="Arial" charset="0"/>
              <a:cs typeface="Arial" charset="0"/>
            </a:endParaRPr>
          </a:p>
          <a:p>
            <a:endParaRPr lang="en-US" sz="1100" b="1" dirty="0">
              <a:solidFill>
                <a:schemeClr val="tx1"/>
              </a:solidFill>
              <a:latin typeface="Arial" charset="0"/>
              <a:ea typeface="Arial" charset="0"/>
              <a:cs typeface="Arial" charset="0"/>
            </a:endParaRPr>
          </a:p>
        </p:txBody>
      </p:sp>
      <p:pic>
        <p:nvPicPr>
          <p:cNvPr id="4" name="Picture 5" descr="A screenshot of a social media post&#10;&#10;Description generated with very high confidence">
            <a:extLst>
              <a:ext uri="{FF2B5EF4-FFF2-40B4-BE49-F238E27FC236}">
                <a16:creationId xmlns:a16="http://schemas.microsoft.com/office/drawing/2014/main" id="{06390AAE-A5DE-4B38-ADDC-0BBC11A79280}"/>
              </a:ext>
            </a:extLst>
          </p:cNvPr>
          <p:cNvPicPr>
            <a:picLocks noChangeAspect="1"/>
          </p:cNvPicPr>
          <p:nvPr/>
        </p:nvPicPr>
        <p:blipFill>
          <a:blip r:embed="rId6"/>
          <a:stretch>
            <a:fillRect/>
          </a:stretch>
        </p:blipFill>
        <p:spPr>
          <a:xfrm>
            <a:off x="4175537" y="2567353"/>
            <a:ext cx="7119257" cy="3754291"/>
          </a:xfrm>
          <a:prstGeom prst="rect">
            <a:avLst/>
          </a:prstGeom>
        </p:spPr>
      </p:pic>
      <p:pic>
        <p:nvPicPr>
          <p:cNvPr id="6" name="Audio 5">
            <a:hlinkClick r:id="" action="ppaction://media"/>
            <a:extLst>
              <a:ext uri="{FF2B5EF4-FFF2-40B4-BE49-F238E27FC236}">
                <a16:creationId xmlns:a16="http://schemas.microsoft.com/office/drawing/2014/main" id="{A1C0EB63-4E7C-4B25-99DC-7A443F62EE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69918366"/>
      </p:ext>
    </p:extLst>
  </p:cSld>
  <p:clrMapOvr>
    <a:masterClrMapping/>
  </p:clrMapOvr>
  <mc:AlternateContent xmlns:mc="http://schemas.openxmlformats.org/markup-compatibility/2006">
    <mc:Choice xmlns:p14="http://schemas.microsoft.com/office/powerpoint/2010/main" Requires="p14">
      <p:transition spd="slow" p14:dur="2000" advTm="2515"/>
    </mc:Choice>
    <mc:Fallback>
      <p:transition spd="slow" advTm="2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268492" y="1736405"/>
            <a:ext cx="11068502" cy="169259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a:solidFill>
                  <a:schemeClr val="tx1"/>
                </a:solidFill>
                <a:latin typeface="Arial"/>
                <a:ea typeface="Arial" charset="0"/>
                <a:cs typeface="Arial"/>
              </a:rPr>
              <a:t>Modeling Subtask B and C</a:t>
            </a:r>
            <a:br>
              <a:rPr lang="en-US" sz="2400">
                <a:latin typeface="Arial"/>
                <a:ea typeface="Arial" charset="0"/>
                <a:cs typeface="Arial"/>
              </a:rPr>
            </a:br>
            <a:endParaRPr lang="en-US" sz="2400">
              <a:solidFill>
                <a:schemeClr val="tx1"/>
              </a:solidFill>
              <a:latin typeface="Arial"/>
              <a:ea typeface="Arial" charset="0"/>
              <a:cs typeface="Arial" charset="0"/>
            </a:endParaRPr>
          </a:p>
          <a:p>
            <a:pPr>
              <a:spcBef>
                <a:spcPts val="600"/>
              </a:spcBef>
            </a:pPr>
            <a:r>
              <a:rPr lang="en-US" sz="1600">
                <a:solidFill>
                  <a:schemeClr val="tx1"/>
                </a:solidFill>
                <a:latin typeface="Arial"/>
                <a:ea typeface="Arial" charset="0"/>
                <a:cs typeface="Arial"/>
              </a:rPr>
              <a:t>Same methodology was used in preprocessing and classification for subtask B and C as it was used for subtask A,</a:t>
            </a:r>
            <a:endParaRPr lang="en-US" sz="1600">
              <a:solidFill>
                <a:schemeClr val="tx1"/>
              </a:solidFill>
              <a:latin typeface="Arial"/>
              <a:ea typeface="Arial" charset="0"/>
              <a:cs typeface="Arial" charset="0"/>
            </a:endParaRPr>
          </a:p>
        </p:txBody>
      </p:sp>
      <p:pic>
        <p:nvPicPr>
          <p:cNvPr id="4" name="Audio 3">
            <a:hlinkClick r:id="" action="ppaction://media"/>
            <a:extLst>
              <a:ext uri="{FF2B5EF4-FFF2-40B4-BE49-F238E27FC236}">
                <a16:creationId xmlns:a16="http://schemas.microsoft.com/office/drawing/2014/main" id="{7A024EFF-E7FE-489D-8750-54F0AA668E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63475529"/>
      </p:ext>
    </p:extLst>
  </p:cSld>
  <p:clrMapOvr>
    <a:masterClrMapping/>
  </p:clrMapOvr>
  <mc:AlternateContent xmlns:mc="http://schemas.openxmlformats.org/markup-compatibility/2006">
    <mc:Choice xmlns:p14="http://schemas.microsoft.com/office/powerpoint/2010/main" Requires="p14">
      <p:transition spd="slow" p14:dur="2000" advTm="2709"/>
    </mc:Choice>
    <mc:Fallback>
      <p:transition spd="slow" advTm="2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59C61002-FF0A-1B46-A603-CB73A64EEA34}"/>
              </a:ext>
            </a:extLst>
          </p:cNvPr>
          <p:cNvSpPr>
            <a:spLocks noGrp="1"/>
          </p:cNvSpPr>
          <p:nvPr>
            <p:ph type="ctrTitle"/>
          </p:nvPr>
        </p:nvSpPr>
        <p:spPr>
          <a:xfrm>
            <a:off x="1524000" y="-783710"/>
            <a:ext cx="9144000" cy="2387600"/>
          </a:xfrm>
        </p:spPr>
        <p:txBody>
          <a:bodyPr/>
          <a:lstStyle/>
          <a:p>
            <a:r>
              <a:rPr lang="en-US"/>
              <a:t>Text</a:t>
            </a:r>
            <a:r>
              <a:rPr lang="en-US" baseline="0"/>
              <a:t> hierarchy and formatting information slide</a:t>
            </a:r>
            <a:endParaRPr lang="en-US"/>
          </a:p>
        </p:txBody>
      </p:sp>
      <p:sp>
        <p:nvSpPr>
          <p:cNvPr id="2" name="Rectangle 1"/>
          <p:cNvSpPr/>
          <p:nvPr/>
        </p:nvSpPr>
        <p:spPr>
          <a:xfrm>
            <a:off x="307867" y="1898214"/>
            <a:ext cx="11633200" cy="4893647"/>
          </a:xfrm>
          <a:prstGeom prst="rect">
            <a:avLst/>
          </a:prstGeom>
        </p:spPr>
        <p:txBody>
          <a:bodyPr wrap="square" anchor="t">
            <a:spAutoFit/>
          </a:bodyPr>
          <a:lstStyle/>
          <a:p>
            <a:r>
              <a:rPr lang="en-US" sz="2400">
                <a:latin typeface="Arial"/>
                <a:ea typeface="Arial" charset="0"/>
                <a:cs typeface="Arial"/>
              </a:rPr>
              <a:t>Outline</a:t>
            </a:r>
            <a:endParaRPr lang="en-US" sz="2400">
              <a:latin typeface="Arial"/>
              <a:ea typeface="Arial" charset="0"/>
              <a:cs typeface="Arial" charset="0"/>
            </a:endParaRPr>
          </a:p>
          <a:p>
            <a:endParaRPr lang="en-US" sz="1600">
              <a:latin typeface="Arial" charset="0"/>
              <a:ea typeface="Arial" charset="0"/>
              <a:cs typeface="Arial" charset="0"/>
            </a:endParaRPr>
          </a:p>
          <a:p>
            <a:pPr marL="285750" indent="-285750">
              <a:buFont typeface="Arial" charset="0"/>
              <a:buChar char="•"/>
            </a:pPr>
            <a:r>
              <a:rPr lang="en-US" sz="1600">
                <a:latin typeface="Arial"/>
                <a:ea typeface="Arial" charset="0"/>
                <a:cs typeface="Arial"/>
              </a:rPr>
              <a:t>Business Understanding</a:t>
            </a:r>
            <a:endParaRPr lang="en-US" sz="1600">
              <a:latin typeface="Arial"/>
              <a:ea typeface="Arial" charset="0"/>
              <a:cs typeface="Arial" charset="0"/>
            </a:endParaRPr>
          </a:p>
          <a:p>
            <a:pPr marL="285750" indent="-285750">
              <a:buFont typeface="Arial" charset="0"/>
              <a:buChar char="•"/>
            </a:pPr>
            <a:endParaRPr lang="en-US" sz="1600">
              <a:latin typeface="Arial"/>
              <a:ea typeface="Arial" charset="0"/>
              <a:cs typeface="Arial" charset="0"/>
            </a:endParaRPr>
          </a:p>
          <a:p>
            <a:endParaRPr lang="en-US" sz="1600">
              <a:latin typeface="Arial"/>
              <a:ea typeface="Arial" charset="0"/>
              <a:cs typeface="Arial" charset="0"/>
            </a:endParaRPr>
          </a:p>
          <a:p>
            <a:pPr marL="285750" indent="-285750">
              <a:buFont typeface="Arial" charset="0"/>
              <a:buChar char="•"/>
            </a:pPr>
            <a:r>
              <a:rPr lang="en-US" sz="1600">
                <a:latin typeface="Arial"/>
                <a:ea typeface="Arial" charset="0"/>
                <a:cs typeface="Arial"/>
              </a:rPr>
              <a:t>Data Understanding</a:t>
            </a:r>
            <a:endParaRPr lang="en-US" sz="1600">
              <a:latin typeface="Arial"/>
              <a:ea typeface="Arial" charset="0"/>
              <a:cs typeface="Arial" charset="0"/>
            </a:endParaRPr>
          </a:p>
          <a:p>
            <a:pPr marL="285750" indent="-285750">
              <a:buFont typeface="Arial" charset="0"/>
              <a:buChar char="•"/>
            </a:pPr>
            <a:endParaRPr lang="en-US" sz="1600">
              <a:latin typeface="Arial" charset="0"/>
              <a:ea typeface="Arial" charset="0"/>
              <a:cs typeface="Arial" charset="0"/>
            </a:endParaRPr>
          </a:p>
          <a:p>
            <a:pPr marL="285750" indent="-285750">
              <a:buFont typeface="Arial" charset="0"/>
              <a:buChar char="•"/>
            </a:pPr>
            <a:endParaRPr lang="en-US" sz="1600">
              <a:latin typeface="Arial"/>
              <a:ea typeface="Arial" charset="0"/>
              <a:cs typeface="Arial"/>
            </a:endParaRPr>
          </a:p>
          <a:p>
            <a:pPr marL="285750" indent="-285750">
              <a:buFont typeface="Arial" charset="0"/>
              <a:buChar char="•"/>
            </a:pPr>
            <a:r>
              <a:rPr lang="en-US" sz="1600">
                <a:latin typeface="Arial"/>
                <a:ea typeface="Arial" charset="0"/>
                <a:cs typeface="Arial"/>
              </a:rPr>
              <a:t>Data Preparation</a:t>
            </a:r>
            <a:endParaRPr lang="en-US" sz="1600">
              <a:latin typeface="Arial"/>
              <a:ea typeface="Arial" charset="0"/>
              <a:cs typeface="Arial" charset="0"/>
            </a:endParaRPr>
          </a:p>
          <a:p>
            <a:pPr marL="285750" indent="-285750">
              <a:buFont typeface="Arial" charset="0"/>
              <a:buChar char="•"/>
            </a:pPr>
            <a:endParaRPr lang="en-US" sz="1600">
              <a:latin typeface="Arial" charset="0"/>
              <a:ea typeface="Arial" charset="0"/>
              <a:cs typeface="Arial" charset="0"/>
            </a:endParaRPr>
          </a:p>
          <a:p>
            <a:pPr marL="285750" indent="-285750">
              <a:buFont typeface="Arial" charset="0"/>
              <a:buChar char="•"/>
            </a:pPr>
            <a:endParaRPr lang="en-US" sz="1600">
              <a:latin typeface="Arial"/>
              <a:ea typeface="Arial" charset="0"/>
              <a:cs typeface="Arial"/>
            </a:endParaRPr>
          </a:p>
          <a:p>
            <a:pPr marL="285750" indent="-285750">
              <a:buFont typeface="Arial" charset="0"/>
              <a:buChar char="•"/>
            </a:pPr>
            <a:r>
              <a:rPr lang="en-US" sz="1600">
                <a:latin typeface="Arial"/>
                <a:ea typeface="Arial" charset="0"/>
                <a:cs typeface="Arial"/>
              </a:rPr>
              <a:t>Modeling</a:t>
            </a:r>
            <a:endParaRPr lang="en-US" sz="1600">
              <a:latin typeface="Arial"/>
              <a:ea typeface="Arial" charset="0"/>
              <a:cs typeface="Arial" charset="0"/>
            </a:endParaRPr>
          </a:p>
          <a:p>
            <a:pPr marL="285750" indent="-285750">
              <a:buFont typeface="Arial" charset="0"/>
              <a:buChar char="•"/>
            </a:pPr>
            <a:endParaRPr lang="en-US" sz="1600">
              <a:latin typeface="Arial" charset="0"/>
              <a:ea typeface="Arial" charset="0"/>
              <a:cs typeface="Arial" charset="0"/>
            </a:endParaRPr>
          </a:p>
          <a:p>
            <a:pPr marL="285750" indent="-285750">
              <a:buFont typeface="Arial" charset="0"/>
              <a:buChar char="•"/>
            </a:pPr>
            <a:endParaRPr lang="en-US" sz="1600">
              <a:latin typeface="Arial" charset="0"/>
              <a:ea typeface="Arial" charset="0"/>
              <a:cs typeface="Arial" charset="0"/>
            </a:endParaRPr>
          </a:p>
          <a:p>
            <a:pPr marL="285750" indent="-285750">
              <a:buFont typeface="Arial" charset="0"/>
              <a:buChar char="•"/>
            </a:pPr>
            <a:r>
              <a:rPr lang="en-US" sz="1600">
                <a:latin typeface="Arial"/>
                <a:ea typeface="Arial" charset="0"/>
                <a:cs typeface="Arial"/>
              </a:rPr>
              <a:t>Evaluation</a:t>
            </a:r>
          </a:p>
          <a:p>
            <a:pPr marL="285750" indent="-285750">
              <a:buFont typeface="Arial" charset="0"/>
              <a:buChar char="•"/>
            </a:pPr>
            <a:endParaRPr lang="en-US" sz="1600">
              <a:latin typeface="Arial"/>
              <a:ea typeface="Arial" charset="0"/>
              <a:cs typeface="Arial"/>
            </a:endParaRPr>
          </a:p>
          <a:p>
            <a:pPr marL="285750" indent="-285750">
              <a:buFont typeface="Arial" charset="0"/>
              <a:buChar char="•"/>
            </a:pPr>
            <a:endParaRPr lang="en-US" sz="1600">
              <a:latin typeface="Arial"/>
              <a:ea typeface="Arial" charset="0"/>
              <a:cs typeface="Arial" charset="0"/>
            </a:endParaRPr>
          </a:p>
          <a:p>
            <a:pPr marL="285750" indent="-285750">
              <a:buFont typeface="Arial" charset="0"/>
              <a:buChar char="•"/>
            </a:pPr>
            <a:r>
              <a:rPr lang="en-US" sz="1600">
                <a:latin typeface="Arial"/>
                <a:ea typeface="Arial" charset="0"/>
                <a:cs typeface="Arial"/>
              </a:rPr>
              <a:t>Tools used</a:t>
            </a:r>
          </a:p>
          <a:p>
            <a:endParaRPr lang="en-GB" altLang="en-US" sz="1600">
              <a:latin typeface="Arial" charset="0"/>
              <a:ea typeface="Arial" charset="0"/>
              <a:cs typeface="Arial" charset="0"/>
            </a:endParaRPr>
          </a:p>
        </p:txBody>
      </p:sp>
      <p:pic>
        <p:nvPicPr>
          <p:cNvPr id="4" name="Audio 3">
            <a:hlinkClick r:id="" action="ppaction://media"/>
            <a:extLst>
              <a:ext uri="{FF2B5EF4-FFF2-40B4-BE49-F238E27FC236}">
                <a16:creationId xmlns:a16="http://schemas.microsoft.com/office/drawing/2014/main" id="{74A63189-901C-4955-BBB7-D06125BEF5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12526481"/>
      </p:ext>
    </p:extLst>
  </p:cSld>
  <p:clrMapOvr>
    <a:masterClrMapping/>
  </p:clrMapOvr>
  <mc:AlternateContent xmlns:mc="http://schemas.openxmlformats.org/markup-compatibility/2006" xmlns:p14="http://schemas.microsoft.com/office/powerpoint/2010/main">
    <mc:Choice Requires="p14">
      <p:transition spd="slow" p14:dur="2000" advTm="10581"/>
    </mc:Choice>
    <mc:Fallback xmlns="">
      <p:transition spd="slow" advTm="1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212221" y="1418828"/>
            <a:ext cx="4961617" cy="400225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dirty="0">
                <a:solidFill>
                  <a:schemeClr val="tx1"/>
                </a:solidFill>
                <a:latin typeface="Arial"/>
                <a:ea typeface="Arial" charset="0"/>
                <a:cs typeface="Arial"/>
              </a:rPr>
              <a:t>Evaluation</a:t>
            </a:r>
          </a:p>
          <a:p>
            <a:pPr>
              <a:spcBef>
                <a:spcPts val="600"/>
              </a:spcBef>
            </a:pPr>
            <a:endParaRPr lang="en-US" sz="1600" dirty="0">
              <a:solidFill>
                <a:schemeClr val="tx1"/>
              </a:solidFill>
              <a:latin typeface="Arial"/>
              <a:ea typeface="Arial" charset="0"/>
              <a:cs typeface="Arial" charset="0"/>
            </a:endParaRPr>
          </a:p>
          <a:p>
            <a:pPr>
              <a:spcBef>
                <a:spcPts val="600"/>
              </a:spcBef>
            </a:pPr>
            <a:r>
              <a:rPr lang="en-US" sz="1600" dirty="0">
                <a:solidFill>
                  <a:schemeClr val="tx1"/>
                </a:solidFill>
                <a:latin typeface="Arial"/>
                <a:ea typeface="Arial" charset="0"/>
                <a:cs typeface="Arial" charset="0"/>
              </a:rPr>
              <a:t>The key metrics used to evaluate the performance of the models were:-</a:t>
            </a:r>
          </a:p>
          <a:p>
            <a:pPr marL="342900" indent="-342900">
              <a:spcBef>
                <a:spcPts val="600"/>
              </a:spcBef>
              <a:buFont typeface="Arial"/>
              <a:buChar char="•"/>
            </a:pPr>
            <a:r>
              <a:rPr lang="en-US" sz="1600" dirty="0">
                <a:solidFill>
                  <a:schemeClr val="tx1"/>
                </a:solidFill>
                <a:latin typeface="Arial"/>
                <a:ea typeface="Arial" charset="0"/>
                <a:cs typeface="Arial"/>
              </a:rPr>
              <a:t>Accuracy which is the measure of correctly classified tweets</a:t>
            </a:r>
            <a:endParaRPr lang="en-US" sz="1600" dirty="0">
              <a:solidFill>
                <a:schemeClr val="tx1"/>
              </a:solidFill>
              <a:latin typeface="Arial"/>
              <a:ea typeface="Arial" charset="0"/>
              <a:cs typeface="Arial" charset="0"/>
            </a:endParaRPr>
          </a:p>
          <a:p>
            <a:pPr>
              <a:spcBef>
                <a:spcPts val="600"/>
              </a:spcBef>
            </a:pPr>
            <a:endParaRPr lang="en-US" sz="1600" dirty="0">
              <a:solidFill>
                <a:schemeClr val="tx1"/>
              </a:solidFill>
              <a:latin typeface="Arial" charset="0"/>
              <a:ea typeface="Arial" charset="0"/>
              <a:cs typeface="Arial"/>
            </a:endParaRPr>
          </a:p>
          <a:p>
            <a:pPr marL="342900" indent="-342900">
              <a:spcBef>
                <a:spcPts val="600"/>
              </a:spcBef>
              <a:buFont typeface="Arial"/>
              <a:buChar char="•"/>
            </a:pPr>
            <a:r>
              <a:rPr lang="en-US" sz="1600" dirty="0">
                <a:solidFill>
                  <a:schemeClr val="tx1"/>
                </a:solidFill>
                <a:latin typeface="Arial"/>
                <a:ea typeface="Arial" charset="0"/>
                <a:cs typeface="Arial"/>
              </a:rPr>
              <a:t>F1 score</a:t>
            </a:r>
            <a:r>
              <a:rPr lang="en-US" sz="1600" dirty="0">
                <a:solidFill>
                  <a:schemeClr val="tx1"/>
                </a:solidFill>
                <a:latin typeface="Arial"/>
                <a:ea typeface="+mn-lt"/>
                <a:cs typeface="Arial"/>
              </a:rPr>
              <a:t> which</a:t>
            </a:r>
            <a:r>
              <a:rPr lang="en-US" sz="1600" dirty="0">
                <a:solidFill>
                  <a:schemeClr val="tx1"/>
                </a:solidFill>
                <a:ea typeface="+mn-lt"/>
                <a:cs typeface="+mn-lt"/>
              </a:rPr>
              <a:t> is the measure that combines precision and recall. It is the harmonic mean of precision and recall.</a:t>
            </a:r>
          </a:p>
        </p:txBody>
      </p:sp>
      <p:pic>
        <p:nvPicPr>
          <p:cNvPr id="3" name="Picture 3" descr="A screenshot of a cell phone&#10;&#10;Description generated with high confidence">
            <a:extLst>
              <a:ext uri="{FF2B5EF4-FFF2-40B4-BE49-F238E27FC236}">
                <a16:creationId xmlns:a16="http://schemas.microsoft.com/office/drawing/2014/main" id="{014B8F41-95D4-4AFE-975F-C855A1383CD6}"/>
              </a:ext>
            </a:extLst>
          </p:cNvPr>
          <p:cNvPicPr>
            <a:picLocks noChangeAspect="1"/>
          </p:cNvPicPr>
          <p:nvPr/>
        </p:nvPicPr>
        <p:blipFill>
          <a:blip r:embed="rId8"/>
          <a:stretch>
            <a:fillRect/>
          </a:stretch>
        </p:blipFill>
        <p:spPr>
          <a:xfrm>
            <a:off x="7685314" y="3319406"/>
            <a:ext cx="2743200" cy="850561"/>
          </a:xfrm>
          <a:prstGeom prst="rect">
            <a:avLst/>
          </a:prstGeom>
        </p:spPr>
      </p:pic>
      <p:pic>
        <p:nvPicPr>
          <p:cNvPr id="6" name="Picture 6" descr="A picture containing knife&#10;&#10;Description generated with very high confidence">
            <a:extLst>
              <a:ext uri="{FF2B5EF4-FFF2-40B4-BE49-F238E27FC236}">
                <a16:creationId xmlns:a16="http://schemas.microsoft.com/office/drawing/2014/main" id="{8F0BB9C5-8391-4F8F-B0C6-D88EFA812EEC}"/>
              </a:ext>
            </a:extLst>
          </p:cNvPr>
          <p:cNvPicPr>
            <a:picLocks noChangeAspect="1"/>
          </p:cNvPicPr>
          <p:nvPr/>
        </p:nvPicPr>
        <p:blipFill>
          <a:blip r:embed="rId9"/>
          <a:stretch>
            <a:fillRect/>
          </a:stretch>
        </p:blipFill>
        <p:spPr>
          <a:xfrm>
            <a:off x="7685314" y="4966273"/>
            <a:ext cx="2743200" cy="909625"/>
          </a:xfrm>
          <a:prstGeom prst="rect">
            <a:avLst/>
          </a:prstGeom>
        </p:spPr>
      </p:pic>
      <p:pic>
        <p:nvPicPr>
          <p:cNvPr id="4" name="Recorded Sound">
            <a:hlinkClick r:id="" action="ppaction://media"/>
            <a:extLst>
              <a:ext uri="{FF2B5EF4-FFF2-40B4-BE49-F238E27FC236}">
                <a16:creationId xmlns:a16="http://schemas.microsoft.com/office/drawing/2014/main" id="{7569F484-64C3-4852-B195-F1AEDAB50E9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869295" y="5875898"/>
            <a:ext cx="487363" cy="487363"/>
          </a:xfrm>
          <a:prstGeom prst="rect">
            <a:avLst/>
          </a:prstGeom>
        </p:spPr>
      </p:pic>
      <p:pic>
        <p:nvPicPr>
          <p:cNvPr id="7" name="Audio 6">
            <a:hlinkClick r:id="" action="ppaction://media"/>
            <a:extLst>
              <a:ext uri="{FF2B5EF4-FFF2-40B4-BE49-F238E27FC236}">
                <a16:creationId xmlns:a16="http://schemas.microsoft.com/office/drawing/2014/main" id="{54F9A315-19E7-49CB-B3F9-0D1BFCEB6D59}"/>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51522280"/>
      </p:ext>
    </p:extLst>
  </p:cSld>
  <p:clrMapOvr>
    <a:masterClrMapping/>
  </p:clrMapOvr>
  <mc:AlternateContent xmlns:mc="http://schemas.openxmlformats.org/markup-compatibility/2006">
    <mc:Choice xmlns:p14="http://schemas.microsoft.com/office/powerpoint/2010/main" Requires="p14">
      <p:transition spd="slow" p14:dur="2000" advTm="18861"/>
    </mc:Choice>
    <mc:Fallback>
      <p:transition spd="slow" advTm="18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13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495" objId="4"/>
        <p14:stopEvt time="18861" objId="4"/>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r>
              <a:rPr lang="en-US" sz="2400">
                <a:solidFill>
                  <a:schemeClr val="tx1"/>
                </a:solidFill>
                <a:latin typeface="Arial"/>
                <a:ea typeface="Arial" charset="0"/>
                <a:cs typeface="Arial"/>
              </a:rPr>
              <a:t>Evaluation </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Subtask A</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Comparative Analysis of all the classifiers</a:t>
            </a:r>
            <a:endParaRPr lang="en-US" sz="2400">
              <a:solidFill>
                <a:schemeClr val="tx1"/>
              </a:solidFill>
              <a:latin typeface="Arial"/>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1100" b="1">
              <a:solidFill>
                <a:schemeClr val="tx1"/>
              </a:solidFill>
              <a:latin typeface="Arial" charset="0"/>
              <a:ea typeface="Arial" charset="0"/>
              <a:cs typeface="Arial" charset="0"/>
            </a:endParaRPr>
          </a:p>
          <a:p>
            <a:pPr>
              <a:spcBef>
                <a:spcPts val="600"/>
              </a:spcBef>
            </a:pPr>
            <a:endParaRPr lang="en-US" sz="1600">
              <a:solidFill>
                <a:schemeClr val="tx1"/>
              </a:solidFill>
              <a:latin typeface="Arial" charset="0"/>
              <a:ea typeface="Arial" charset="0"/>
              <a:cs typeface="Arial" charset="0"/>
            </a:endParaRPr>
          </a:p>
          <a:p>
            <a:pPr>
              <a:spcBef>
                <a:spcPts val="600"/>
              </a:spcBef>
              <a:buFont typeface="Arial" charset="0"/>
            </a:pPr>
            <a:endParaRPr lang="en-US" sz="1600">
              <a:solidFill>
                <a:schemeClr val="tx1"/>
              </a:solidFill>
              <a:latin typeface="Arial" charset="0"/>
              <a:ea typeface="Arial" charset="0"/>
              <a:cs typeface="Arial" charset="0"/>
            </a:endParaRPr>
          </a:p>
          <a:p>
            <a:endParaRPr lang="en-US" sz="1100" b="1">
              <a:solidFill>
                <a:schemeClr val="tx1"/>
              </a:solidFill>
              <a:latin typeface="Arial" charset="0"/>
              <a:ea typeface="Arial" charset="0"/>
              <a:cs typeface="Arial" charset="0"/>
            </a:endParaRPr>
          </a:p>
        </p:txBody>
      </p:sp>
      <p:pic>
        <p:nvPicPr>
          <p:cNvPr id="6" name="Picture 6" descr="A screenshot of a cell phone&#10;&#10;Description generated with very high confidence">
            <a:extLst>
              <a:ext uri="{FF2B5EF4-FFF2-40B4-BE49-F238E27FC236}">
                <a16:creationId xmlns:a16="http://schemas.microsoft.com/office/drawing/2014/main" id="{69659EB6-8D7C-489D-BA4D-3030486ECA20}"/>
              </a:ext>
            </a:extLst>
          </p:cNvPr>
          <p:cNvPicPr>
            <a:picLocks noChangeAspect="1"/>
          </p:cNvPicPr>
          <p:nvPr/>
        </p:nvPicPr>
        <p:blipFill>
          <a:blip r:embed="rId6"/>
          <a:stretch>
            <a:fillRect/>
          </a:stretch>
        </p:blipFill>
        <p:spPr>
          <a:xfrm>
            <a:off x="315687" y="3352165"/>
            <a:ext cx="11767456" cy="2885983"/>
          </a:xfrm>
          <a:prstGeom prst="rect">
            <a:avLst/>
          </a:prstGeom>
        </p:spPr>
      </p:pic>
      <p:pic>
        <p:nvPicPr>
          <p:cNvPr id="3" name="Recorded Sound">
            <a:hlinkClick r:id="" action="ppaction://media"/>
            <a:extLst>
              <a:ext uri="{FF2B5EF4-FFF2-40B4-BE49-F238E27FC236}">
                <a16:creationId xmlns:a16="http://schemas.microsoft.com/office/drawing/2014/main" id="{0811FD12-C62A-4CA9-9E2A-276711E64D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199" y="6288199"/>
            <a:ext cx="487363" cy="487363"/>
          </a:xfrm>
          <a:prstGeom prst="rect">
            <a:avLst/>
          </a:prstGeom>
        </p:spPr>
      </p:pic>
    </p:spTree>
    <p:extLst>
      <p:ext uri="{BB962C8B-B14F-4D97-AF65-F5344CB8AC3E}">
        <p14:creationId xmlns:p14="http://schemas.microsoft.com/office/powerpoint/2010/main" val="2313465281"/>
      </p:ext>
    </p:extLst>
  </p:cSld>
  <p:clrMapOvr>
    <a:masterClrMapping/>
  </p:clrMapOvr>
  <mc:AlternateContent xmlns:mc="http://schemas.openxmlformats.org/markup-compatibility/2006">
    <mc:Choice xmlns:p14="http://schemas.microsoft.com/office/powerpoint/2010/main" Requires="p14">
      <p:transition spd="slow" p14:dur="2000" advTm="16374"/>
    </mc:Choice>
    <mc:Fallback>
      <p:transition spd="slow" advTm="163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648" objId="3"/>
        <p14:stopEvt time="16374" objId="3"/>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dirty="0">
              <a:solidFill>
                <a:schemeClr val="tx1"/>
              </a:solidFill>
              <a:latin typeface="Arial"/>
              <a:ea typeface="Arial" charset="0"/>
              <a:cs typeface="Arial"/>
            </a:endParaRPr>
          </a:p>
          <a:p>
            <a:pPr>
              <a:spcBef>
                <a:spcPts val="600"/>
              </a:spcBef>
            </a:pPr>
            <a:endParaRPr lang="en-US" sz="2400" dirty="0">
              <a:solidFill>
                <a:schemeClr val="tx1"/>
              </a:solidFill>
              <a:latin typeface="Arial"/>
              <a:ea typeface="Arial" charset="0"/>
              <a:cs typeface="Arial"/>
            </a:endParaRPr>
          </a:p>
          <a:p>
            <a:pPr>
              <a:spcBef>
                <a:spcPts val="600"/>
              </a:spcBef>
            </a:pPr>
            <a:endParaRPr lang="en-US" sz="2400" dirty="0">
              <a:solidFill>
                <a:schemeClr val="tx1"/>
              </a:solidFill>
              <a:latin typeface="Arial"/>
              <a:ea typeface="Arial" charset="0"/>
              <a:cs typeface="Arial"/>
            </a:endParaRPr>
          </a:p>
          <a:p>
            <a:pPr>
              <a:spcBef>
                <a:spcPts val="600"/>
              </a:spcBef>
            </a:pPr>
            <a:r>
              <a:rPr lang="en-US" sz="2400" dirty="0" err="1">
                <a:solidFill>
                  <a:schemeClr val="tx1"/>
                </a:solidFill>
                <a:latin typeface="Arial"/>
                <a:ea typeface="Arial" charset="0"/>
                <a:cs typeface="Arial"/>
              </a:rPr>
              <a:t>Evalutation</a:t>
            </a:r>
            <a:r>
              <a:rPr lang="en-US" sz="2400" dirty="0">
                <a:solidFill>
                  <a:schemeClr val="tx1"/>
                </a:solidFill>
                <a:latin typeface="Arial"/>
                <a:ea typeface="Arial" charset="0"/>
                <a:cs typeface="Arial"/>
              </a:rPr>
              <a:t> Subtask A</a:t>
            </a:r>
            <a:endParaRPr lang="en-US" sz="2400" dirty="0">
              <a:solidFill>
                <a:schemeClr val="tx1"/>
              </a:solidFill>
              <a:latin typeface="Arial"/>
              <a:ea typeface="Arial" charset="0"/>
              <a:cs typeface="Arial" charset="0"/>
            </a:endParaRPr>
          </a:p>
          <a:p>
            <a:pPr>
              <a:spcBef>
                <a:spcPts val="600"/>
              </a:spcBef>
            </a:pPr>
            <a:r>
              <a:rPr lang="en-US" sz="2000" dirty="0">
                <a:solidFill>
                  <a:schemeClr val="tx1"/>
                </a:solidFill>
                <a:latin typeface="Arial"/>
                <a:ea typeface="Arial" charset="0"/>
                <a:cs typeface="Arial"/>
              </a:rPr>
              <a:t>Optimizing best performing classifier</a:t>
            </a:r>
            <a:endParaRPr lang="en-US" sz="2000" dirty="0">
              <a:solidFill>
                <a:schemeClr val="tx1"/>
              </a:solidFill>
              <a:latin typeface="Arial"/>
              <a:ea typeface="Arial" charset="0"/>
              <a:cs typeface="Arial" charset="0"/>
            </a:endParaRPr>
          </a:p>
          <a:p>
            <a:pPr>
              <a:spcBef>
                <a:spcPts val="600"/>
              </a:spcBef>
            </a:pPr>
            <a:r>
              <a:rPr lang="en-US" sz="1600" dirty="0">
                <a:solidFill>
                  <a:schemeClr val="tx1"/>
                </a:solidFill>
                <a:latin typeface="Arial"/>
                <a:ea typeface="Arial" charset="0"/>
                <a:cs typeface="Arial"/>
              </a:rPr>
              <a:t>The best performing model was the one built using the SMO classifier.</a:t>
            </a:r>
            <a:endParaRPr lang="en-US" sz="1600" dirty="0">
              <a:solidFill>
                <a:schemeClr val="tx1"/>
              </a:solidFill>
              <a:latin typeface="Arial"/>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1100" b="1" dirty="0">
              <a:solidFill>
                <a:schemeClr val="tx1"/>
              </a:solidFill>
              <a:latin typeface="Arial" charset="0"/>
              <a:ea typeface="Arial" charset="0"/>
              <a:cs typeface="Arial" charset="0"/>
            </a:endParaRPr>
          </a:p>
          <a:p>
            <a:pPr>
              <a:spcBef>
                <a:spcPts val="600"/>
              </a:spcBef>
            </a:pPr>
            <a:endParaRPr lang="en-US" sz="1600" dirty="0">
              <a:solidFill>
                <a:schemeClr val="tx1"/>
              </a:solidFill>
              <a:latin typeface="Arial" charset="0"/>
              <a:ea typeface="Arial" charset="0"/>
              <a:cs typeface="Arial" charset="0"/>
            </a:endParaRPr>
          </a:p>
          <a:p>
            <a:pPr>
              <a:spcBef>
                <a:spcPts val="600"/>
              </a:spcBef>
              <a:buFont typeface="Arial" charset="0"/>
            </a:pPr>
            <a:endParaRPr lang="en-US" sz="1600" dirty="0">
              <a:solidFill>
                <a:schemeClr val="tx1"/>
              </a:solidFill>
              <a:latin typeface="Arial" charset="0"/>
              <a:ea typeface="Arial" charset="0"/>
              <a:cs typeface="Arial" charset="0"/>
            </a:endParaRPr>
          </a:p>
          <a:p>
            <a:endParaRPr lang="en-US" sz="1100" b="1" dirty="0">
              <a:solidFill>
                <a:schemeClr val="tx1"/>
              </a:solidFill>
              <a:latin typeface="Arial" charset="0"/>
              <a:ea typeface="Arial" charset="0"/>
              <a:cs typeface="Arial" charset="0"/>
            </a:endParaRPr>
          </a:p>
        </p:txBody>
      </p:sp>
      <p:pic>
        <p:nvPicPr>
          <p:cNvPr id="3" name="Picture 3" descr="A screenshot of a cell phone&#10;&#10;Description generated with high confidence">
            <a:extLst>
              <a:ext uri="{FF2B5EF4-FFF2-40B4-BE49-F238E27FC236}">
                <a16:creationId xmlns:a16="http://schemas.microsoft.com/office/drawing/2014/main" id="{6F30F201-2F3B-422D-B4EC-5DF1C6B4D2BB}"/>
              </a:ext>
            </a:extLst>
          </p:cNvPr>
          <p:cNvPicPr>
            <a:picLocks noChangeAspect="1"/>
          </p:cNvPicPr>
          <p:nvPr/>
        </p:nvPicPr>
        <p:blipFill>
          <a:blip r:embed="rId6"/>
          <a:stretch>
            <a:fillRect/>
          </a:stretch>
        </p:blipFill>
        <p:spPr>
          <a:xfrm>
            <a:off x="315508" y="3429969"/>
            <a:ext cx="11437493" cy="3100311"/>
          </a:xfrm>
          <a:prstGeom prst="rect">
            <a:avLst/>
          </a:prstGeom>
        </p:spPr>
      </p:pic>
      <p:pic>
        <p:nvPicPr>
          <p:cNvPr id="6" name="Audio 5">
            <a:hlinkClick r:id="" action="ppaction://media"/>
            <a:extLst>
              <a:ext uri="{FF2B5EF4-FFF2-40B4-BE49-F238E27FC236}">
                <a16:creationId xmlns:a16="http://schemas.microsoft.com/office/drawing/2014/main" id="{395410DC-D874-4BC5-A84D-392A8DD05B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44286099"/>
      </p:ext>
    </p:extLst>
  </p:cSld>
  <p:clrMapOvr>
    <a:masterClrMapping/>
  </p:clrMapOvr>
  <mc:AlternateContent xmlns:mc="http://schemas.openxmlformats.org/markup-compatibility/2006">
    <mc:Choice xmlns:p14="http://schemas.microsoft.com/office/powerpoint/2010/main" Requires="p14">
      <p:transition spd="slow" p14:dur="2000" advTm="2489"/>
    </mc:Choice>
    <mc:Fallback>
      <p:transition spd="slow" advTm="2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1955410"/>
            <a:ext cx="11068502" cy="45764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dirty="0">
              <a:solidFill>
                <a:schemeClr val="tx1"/>
              </a:solidFill>
              <a:latin typeface="Arial"/>
              <a:ea typeface="Arial" charset="0"/>
              <a:cs typeface="Arial"/>
            </a:endParaRPr>
          </a:p>
          <a:p>
            <a:pPr>
              <a:spcBef>
                <a:spcPts val="600"/>
              </a:spcBef>
            </a:pPr>
            <a:endParaRPr lang="en-US" sz="2400" dirty="0">
              <a:solidFill>
                <a:schemeClr val="tx1"/>
              </a:solidFill>
              <a:latin typeface="Arial"/>
              <a:ea typeface="Arial" charset="0"/>
              <a:cs typeface="Arial"/>
            </a:endParaRPr>
          </a:p>
          <a:p>
            <a:pPr>
              <a:spcBef>
                <a:spcPts val="600"/>
              </a:spcBef>
            </a:pPr>
            <a:endParaRPr lang="en-US" sz="2400" dirty="0">
              <a:solidFill>
                <a:schemeClr val="tx1"/>
              </a:solidFill>
              <a:latin typeface="Arial"/>
              <a:ea typeface="Arial" charset="0"/>
              <a:cs typeface="Arial"/>
            </a:endParaRPr>
          </a:p>
          <a:p>
            <a:pPr>
              <a:spcBef>
                <a:spcPts val="600"/>
              </a:spcBef>
            </a:pPr>
            <a:r>
              <a:rPr lang="en-US" sz="2400" dirty="0">
                <a:solidFill>
                  <a:schemeClr val="tx1"/>
                </a:solidFill>
                <a:latin typeface="Arial"/>
                <a:ea typeface="Arial" charset="0"/>
                <a:cs typeface="Arial"/>
              </a:rPr>
              <a:t>Evaluation Subtask A</a:t>
            </a:r>
            <a:endParaRPr lang="en-US" sz="2400" dirty="0">
              <a:solidFill>
                <a:schemeClr val="tx1"/>
              </a:solidFill>
              <a:latin typeface="Arial"/>
              <a:ea typeface="Arial" charset="0"/>
              <a:cs typeface="Arial" charset="0"/>
            </a:endParaRPr>
          </a:p>
          <a:p>
            <a:pPr>
              <a:spcBef>
                <a:spcPts val="600"/>
              </a:spcBef>
            </a:pPr>
            <a:r>
              <a:rPr lang="en-US" sz="2000" dirty="0">
                <a:solidFill>
                  <a:schemeClr val="tx1"/>
                </a:solidFill>
                <a:latin typeface="Arial"/>
                <a:ea typeface="Arial" charset="0"/>
                <a:cs typeface="Arial"/>
              </a:rPr>
              <a:t>Optimizing best performing classifier</a:t>
            </a:r>
            <a:endParaRPr lang="en-US" sz="2000" dirty="0">
              <a:solidFill>
                <a:schemeClr val="tx1"/>
              </a:solidFill>
              <a:latin typeface="Arial"/>
              <a:ea typeface="Arial" charset="0"/>
              <a:cs typeface="Arial" charset="0"/>
            </a:endParaRPr>
          </a:p>
          <a:p>
            <a:pPr>
              <a:spcBef>
                <a:spcPts val="600"/>
              </a:spcBef>
            </a:pPr>
            <a:endParaRPr lang="en-US" sz="1600" dirty="0">
              <a:solidFill>
                <a:schemeClr val="tx1"/>
              </a:solidFill>
              <a:latin typeface="Arial"/>
              <a:ea typeface="Arial" charset="0"/>
              <a:cs typeface="Arial"/>
            </a:endParaRPr>
          </a:p>
          <a:p>
            <a:pPr>
              <a:spcBef>
                <a:spcPts val="600"/>
              </a:spcBef>
            </a:pPr>
            <a:r>
              <a:rPr lang="en-US" sz="1600" dirty="0">
                <a:solidFill>
                  <a:schemeClr val="tx1"/>
                </a:solidFill>
                <a:latin typeface="Arial"/>
                <a:ea typeface="Arial" charset="0"/>
                <a:cs typeface="Arial"/>
              </a:rPr>
              <a:t>The best performing model was the one built using the SMO classifier.</a:t>
            </a:r>
            <a:endParaRPr lang="en-US" sz="1600" dirty="0">
              <a:solidFill>
                <a:schemeClr val="tx1"/>
              </a:solidFill>
              <a:latin typeface="Arial"/>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1100" b="1" dirty="0">
              <a:solidFill>
                <a:schemeClr val="tx1"/>
              </a:solidFill>
              <a:latin typeface="Arial" charset="0"/>
              <a:ea typeface="Arial" charset="0"/>
              <a:cs typeface="Arial" charset="0"/>
            </a:endParaRPr>
          </a:p>
          <a:p>
            <a:pPr>
              <a:spcBef>
                <a:spcPts val="600"/>
              </a:spcBef>
            </a:pPr>
            <a:endParaRPr lang="en-US" sz="1600" dirty="0">
              <a:solidFill>
                <a:schemeClr val="tx1"/>
              </a:solidFill>
              <a:latin typeface="Arial" charset="0"/>
              <a:ea typeface="Arial" charset="0"/>
              <a:cs typeface="Arial" charset="0"/>
            </a:endParaRPr>
          </a:p>
          <a:p>
            <a:pPr>
              <a:spcBef>
                <a:spcPts val="600"/>
              </a:spcBef>
              <a:buFont typeface="Arial" charset="0"/>
            </a:pPr>
            <a:endParaRPr lang="en-US" sz="1600" dirty="0">
              <a:solidFill>
                <a:schemeClr val="tx1"/>
              </a:solidFill>
              <a:latin typeface="Arial" charset="0"/>
              <a:ea typeface="Arial" charset="0"/>
              <a:cs typeface="Arial" charset="0"/>
            </a:endParaRPr>
          </a:p>
          <a:p>
            <a:endParaRPr lang="en-US" sz="1100" b="1" dirty="0">
              <a:solidFill>
                <a:schemeClr val="tx1"/>
              </a:solidFill>
              <a:latin typeface="Arial" charset="0"/>
              <a:ea typeface="Arial" charset="0"/>
              <a:cs typeface="Arial" charset="0"/>
            </a:endParaRPr>
          </a:p>
        </p:txBody>
      </p:sp>
      <p:pic>
        <p:nvPicPr>
          <p:cNvPr id="8" name="Picture 8" descr="A picture containing orange, holding, room, bird&#10;&#10;Description generated with very high confidence">
            <a:extLst>
              <a:ext uri="{FF2B5EF4-FFF2-40B4-BE49-F238E27FC236}">
                <a16:creationId xmlns:a16="http://schemas.microsoft.com/office/drawing/2014/main" id="{D0588603-C3B4-45C2-B6EB-40E5C8F130C8}"/>
              </a:ext>
            </a:extLst>
          </p:cNvPr>
          <p:cNvPicPr>
            <a:picLocks noChangeAspect="1"/>
          </p:cNvPicPr>
          <p:nvPr/>
        </p:nvPicPr>
        <p:blipFill>
          <a:blip r:embed="rId4"/>
          <a:stretch>
            <a:fillRect/>
          </a:stretch>
        </p:blipFill>
        <p:spPr>
          <a:xfrm>
            <a:off x="3112466" y="3640759"/>
            <a:ext cx="5133327" cy="2470297"/>
          </a:xfrm>
          <a:prstGeom prst="rect">
            <a:avLst/>
          </a:prstGeom>
        </p:spPr>
      </p:pic>
    </p:spTree>
    <p:extLst>
      <p:ext uri="{BB962C8B-B14F-4D97-AF65-F5344CB8AC3E}">
        <p14:creationId xmlns:p14="http://schemas.microsoft.com/office/powerpoint/2010/main" val="1176987231"/>
      </p:ext>
    </p:extLst>
  </p:cSld>
  <p:clrMapOvr>
    <a:masterClrMapping/>
  </p:clrMapOvr>
  <mc:AlternateContent xmlns:mc="http://schemas.openxmlformats.org/markup-compatibility/2006">
    <mc:Choice xmlns:p14="http://schemas.microsoft.com/office/powerpoint/2010/main" Requires="p14">
      <p:transition spd="slow" p14:dur="2000" advTm="2299"/>
    </mc:Choice>
    <mc:Fallback>
      <p:transition spd="slow" advTm="229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r>
              <a:rPr lang="en-US" sz="2400">
                <a:solidFill>
                  <a:schemeClr val="tx1"/>
                </a:solidFill>
                <a:latin typeface="Arial"/>
                <a:ea typeface="Arial" charset="0"/>
                <a:cs typeface="Arial"/>
              </a:rPr>
              <a:t>Evaluation Subtask A</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Comparative analysis of tokenizers</a:t>
            </a:r>
            <a:endParaRPr lang="en-US" sz="2400">
              <a:solidFill>
                <a:schemeClr val="tx1"/>
              </a:solidFill>
              <a:latin typeface="Arial"/>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1100" b="1">
              <a:solidFill>
                <a:schemeClr val="tx1"/>
              </a:solidFill>
              <a:latin typeface="Arial" charset="0"/>
              <a:ea typeface="Arial" charset="0"/>
              <a:cs typeface="Arial" charset="0"/>
            </a:endParaRPr>
          </a:p>
          <a:p>
            <a:pPr>
              <a:spcBef>
                <a:spcPts val="600"/>
              </a:spcBef>
            </a:pPr>
            <a:endParaRPr lang="en-US" sz="1600">
              <a:solidFill>
                <a:schemeClr val="tx1"/>
              </a:solidFill>
              <a:latin typeface="Arial" charset="0"/>
              <a:ea typeface="Arial" charset="0"/>
              <a:cs typeface="Arial" charset="0"/>
            </a:endParaRPr>
          </a:p>
          <a:p>
            <a:pPr>
              <a:spcBef>
                <a:spcPts val="600"/>
              </a:spcBef>
              <a:buFont typeface="Arial" charset="0"/>
            </a:pPr>
            <a:endParaRPr lang="en-US" sz="1600">
              <a:solidFill>
                <a:schemeClr val="tx1"/>
              </a:solidFill>
              <a:latin typeface="Arial" charset="0"/>
              <a:ea typeface="Arial" charset="0"/>
              <a:cs typeface="Arial" charset="0"/>
            </a:endParaRPr>
          </a:p>
          <a:p>
            <a:endParaRPr lang="en-US" sz="1100" b="1">
              <a:solidFill>
                <a:schemeClr val="tx1"/>
              </a:solidFill>
              <a:latin typeface="Arial" charset="0"/>
              <a:ea typeface="Arial" charset="0"/>
              <a:cs typeface="Arial" charset="0"/>
            </a:endParaRPr>
          </a:p>
        </p:txBody>
      </p:sp>
      <p:pic>
        <p:nvPicPr>
          <p:cNvPr id="3" name="Picture 3" descr="A screenshot of a cell phone&#10;&#10;Description generated with very high confidence">
            <a:extLst>
              <a:ext uri="{FF2B5EF4-FFF2-40B4-BE49-F238E27FC236}">
                <a16:creationId xmlns:a16="http://schemas.microsoft.com/office/drawing/2014/main" id="{CC73E1EC-E8AD-4BF2-B6BF-4D40883B5CED}"/>
              </a:ext>
            </a:extLst>
          </p:cNvPr>
          <p:cNvPicPr>
            <a:picLocks noChangeAspect="1"/>
          </p:cNvPicPr>
          <p:nvPr/>
        </p:nvPicPr>
        <p:blipFill>
          <a:blip r:embed="rId10"/>
          <a:stretch>
            <a:fillRect/>
          </a:stretch>
        </p:blipFill>
        <p:spPr>
          <a:xfrm>
            <a:off x="314794" y="3517247"/>
            <a:ext cx="11362544" cy="2316868"/>
          </a:xfrm>
          <a:prstGeom prst="rect">
            <a:avLst/>
          </a:prstGeom>
        </p:spPr>
      </p:pic>
      <p:pic>
        <p:nvPicPr>
          <p:cNvPr id="4" name="Recorded Sound">
            <a:hlinkClick r:id="" action="ppaction://media"/>
            <a:extLst>
              <a:ext uri="{FF2B5EF4-FFF2-40B4-BE49-F238E27FC236}">
                <a16:creationId xmlns:a16="http://schemas.microsoft.com/office/drawing/2014/main" id="{6019AEDE-373A-40D4-BFC5-2FB7578395F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572115" y="5927886"/>
            <a:ext cx="487363" cy="487363"/>
          </a:xfrm>
          <a:prstGeom prst="rect">
            <a:avLst/>
          </a:prstGeom>
        </p:spPr>
      </p:pic>
      <p:pic>
        <p:nvPicPr>
          <p:cNvPr id="6" name="Recorded Sound">
            <a:hlinkClick r:id="" action="ppaction://media"/>
            <a:extLst>
              <a:ext uri="{FF2B5EF4-FFF2-40B4-BE49-F238E27FC236}">
                <a16:creationId xmlns:a16="http://schemas.microsoft.com/office/drawing/2014/main" id="{8736EFFF-52F1-409F-AEB2-1C1C32E0700F}"/>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0572115" y="6335085"/>
            <a:ext cx="487363" cy="487363"/>
          </a:xfrm>
          <a:prstGeom prst="rect">
            <a:avLst/>
          </a:prstGeom>
        </p:spPr>
      </p:pic>
      <p:pic>
        <p:nvPicPr>
          <p:cNvPr id="8" name="Audio 7">
            <a:hlinkClick r:id="" action="ppaction://media"/>
            <a:extLst>
              <a:ext uri="{FF2B5EF4-FFF2-40B4-BE49-F238E27FC236}">
                <a16:creationId xmlns:a16="http://schemas.microsoft.com/office/drawing/2014/main" id="{3AA9C6A2-B194-4796-AB5A-67343EACB02C}"/>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8384675"/>
      </p:ext>
    </p:extLst>
  </p:cSld>
  <p:clrMapOvr>
    <a:masterClrMapping/>
  </p:clrMapOvr>
  <mc:AlternateContent xmlns:mc="http://schemas.openxmlformats.org/markup-compatibility/2006">
    <mc:Choice xmlns:p14="http://schemas.microsoft.com/office/powerpoint/2010/main" Requires="p14">
      <p:transition spd="slow" p14:dur="2000" advTm="39702"/>
    </mc:Choice>
    <mc:Fallback>
      <p:transition spd="slow" advTm="39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01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953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6"/>
                </p:tgtEl>
              </p:cMediaNode>
            </p:audio>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541" objId="4"/>
        <p14:stopEvt time="29625" objId="4"/>
        <p14:playEvt time="32685" objId="6"/>
        <p14:stopEvt time="39702" objId="6"/>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r>
              <a:rPr lang="en-US" sz="2400">
                <a:solidFill>
                  <a:schemeClr val="tx1"/>
                </a:solidFill>
                <a:latin typeface="Arial"/>
                <a:ea typeface="Arial" charset="0"/>
                <a:cs typeface="Arial"/>
              </a:rPr>
              <a:t>Evaluation </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Subtask B</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Comparative Analysis of all the classifiers</a:t>
            </a:r>
            <a:endParaRPr lang="en-US" sz="2400">
              <a:solidFill>
                <a:schemeClr val="tx1"/>
              </a:solidFill>
              <a:latin typeface="Arial"/>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1100" b="1">
              <a:solidFill>
                <a:schemeClr val="tx1"/>
              </a:solidFill>
              <a:latin typeface="Arial" charset="0"/>
              <a:ea typeface="Arial" charset="0"/>
              <a:cs typeface="Arial" charset="0"/>
            </a:endParaRPr>
          </a:p>
          <a:p>
            <a:pPr>
              <a:spcBef>
                <a:spcPts val="600"/>
              </a:spcBef>
            </a:pPr>
            <a:endParaRPr lang="en-US" sz="1600">
              <a:solidFill>
                <a:schemeClr val="tx1"/>
              </a:solidFill>
              <a:latin typeface="Arial" charset="0"/>
              <a:ea typeface="Arial" charset="0"/>
              <a:cs typeface="Arial" charset="0"/>
            </a:endParaRPr>
          </a:p>
          <a:p>
            <a:pPr>
              <a:spcBef>
                <a:spcPts val="600"/>
              </a:spcBef>
              <a:buFont typeface="Arial" charset="0"/>
            </a:pPr>
            <a:endParaRPr lang="en-US" sz="1600">
              <a:solidFill>
                <a:schemeClr val="tx1"/>
              </a:solidFill>
              <a:latin typeface="Arial" charset="0"/>
              <a:ea typeface="Arial" charset="0"/>
              <a:cs typeface="Arial" charset="0"/>
            </a:endParaRPr>
          </a:p>
          <a:p>
            <a:endParaRPr lang="en-US" sz="1100" b="1">
              <a:solidFill>
                <a:schemeClr val="tx1"/>
              </a:solidFill>
              <a:latin typeface="Arial" charset="0"/>
              <a:ea typeface="Arial" charset="0"/>
              <a:cs typeface="Arial" charset="0"/>
            </a:endParaRPr>
          </a:p>
        </p:txBody>
      </p:sp>
      <p:pic>
        <p:nvPicPr>
          <p:cNvPr id="3" name="Picture 3" descr="A screenshot of a cell phone&#10;&#10;Description generated with very high confidence">
            <a:extLst>
              <a:ext uri="{FF2B5EF4-FFF2-40B4-BE49-F238E27FC236}">
                <a16:creationId xmlns:a16="http://schemas.microsoft.com/office/drawing/2014/main" id="{137FBDDB-DFFE-4B1F-84D0-D8A50622FD42}"/>
              </a:ext>
            </a:extLst>
          </p:cNvPr>
          <p:cNvPicPr>
            <a:picLocks noChangeAspect="1"/>
          </p:cNvPicPr>
          <p:nvPr/>
        </p:nvPicPr>
        <p:blipFill>
          <a:blip r:embed="rId8"/>
          <a:stretch>
            <a:fillRect/>
          </a:stretch>
        </p:blipFill>
        <p:spPr>
          <a:xfrm>
            <a:off x="399382" y="3343679"/>
            <a:ext cx="11599887" cy="2951317"/>
          </a:xfrm>
          <a:prstGeom prst="rect">
            <a:avLst/>
          </a:prstGeom>
        </p:spPr>
      </p:pic>
      <p:pic>
        <p:nvPicPr>
          <p:cNvPr id="4" name="Recorded Sound">
            <a:hlinkClick r:id="" action="ppaction://media"/>
            <a:extLst>
              <a:ext uri="{FF2B5EF4-FFF2-40B4-BE49-F238E27FC236}">
                <a16:creationId xmlns:a16="http://schemas.microsoft.com/office/drawing/2014/main" id="{4ECC6631-A369-4293-B866-4A5661A7F42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05255" y="6283566"/>
            <a:ext cx="487363" cy="487363"/>
          </a:xfrm>
          <a:prstGeom prst="rect">
            <a:avLst/>
          </a:prstGeom>
        </p:spPr>
      </p:pic>
      <p:pic>
        <p:nvPicPr>
          <p:cNvPr id="6" name="Audio 5">
            <a:hlinkClick r:id="" action="ppaction://media"/>
            <a:extLst>
              <a:ext uri="{FF2B5EF4-FFF2-40B4-BE49-F238E27FC236}">
                <a16:creationId xmlns:a16="http://schemas.microsoft.com/office/drawing/2014/main" id="{40E30C7E-0835-459D-B20D-18AF991B7760}"/>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3874546"/>
      </p:ext>
    </p:extLst>
  </p:cSld>
  <p:clrMapOvr>
    <a:masterClrMapping/>
  </p:clrMapOvr>
  <mc:AlternateContent xmlns:mc="http://schemas.openxmlformats.org/markup-compatibility/2006">
    <mc:Choice xmlns:p14="http://schemas.microsoft.com/office/powerpoint/2010/main" Requires="p14">
      <p:transition spd="slow" p14:dur="2000" advTm="9546"/>
    </mc:Choice>
    <mc:Fallback>
      <p:transition spd="slow" advTm="9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7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647" objId="4"/>
        <p14:stopEvt time="8496" objId="4"/>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r>
              <a:rPr lang="en-US" sz="2400">
                <a:solidFill>
                  <a:schemeClr val="tx1"/>
                </a:solidFill>
                <a:latin typeface="Arial"/>
                <a:ea typeface="Arial" charset="0"/>
                <a:cs typeface="Arial"/>
              </a:rPr>
              <a:t>Evalutation Subtask B</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Optimizing best performing classifier</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The best performing model was the one built using the SMO classifier.</a:t>
            </a:r>
            <a:endParaRPr lang="en-US" sz="2400">
              <a:solidFill>
                <a:schemeClr val="tx1"/>
              </a:solidFill>
              <a:latin typeface="Arial"/>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1100" b="1">
              <a:solidFill>
                <a:schemeClr val="tx1"/>
              </a:solidFill>
              <a:latin typeface="Arial" charset="0"/>
              <a:ea typeface="Arial" charset="0"/>
              <a:cs typeface="Arial" charset="0"/>
            </a:endParaRPr>
          </a:p>
          <a:p>
            <a:pPr>
              <a:spcBef>
                <a:spcPts val="600"/>
              </a:spcBef>
            </a:pPr>
            <a:endParaRPr lang="en-US" sz="1600">
              <a:solidFill>
                <a:schemeClr val="tx1"/>
              </a:solidFill>
              <a:latin typeface="Arial" charset="0"/>
              <a:ea typeface="Arial" charset="0"/>
              <a:cs typeface="Arial" charset="0"/>
            </a:endParaRPr>
          </a:p>
          <a:p>
            <a:pPr>
              <a:spcBef>
                <a:spcPts val="600"/>
              </a:spcBef>
              <a:buFont typeface="Arial" charset="0"/>
            </a:pPr>
            <a:endParaRPr lang="en-US" sz="1600">
              <a:solidFill>
                <a:schemeClr val="tx1"/>
              </a:solidFill>
              <a:latin typeface="Arial" charset="0"/>
              <a:ea typeface="Arial" charset="0"/>
              <a:cs typeface="Arial" charset="0"/>
            </a:endParaRPr>
          </a:p>
          <a:p>
            <a:endParaRPr lang="en-US" sz="1100" b="1">
              <a:solidFill>
                <a:schemeClr val="tx1"/>
              </a:solidFill>
              <a:latin typeface="Arial" charset="0"/>
              <a:ea typeface="Arial" charset="0"/>
              <a:cs typeface="Arial" charset="0"/>
            </a:endParaRPr>
          </a:p>
        </p:txBody>
      </p:sp>
      <p:pic>
        <p:nvPicPr>
          <p:cNvPr id="4" name="Picture 5" descr="A screenshot of a cell phone&#10;&#10;Description generated with high confidence">
            <a:extLst>
              <a:ext uri="{FF2B5EF4-FFF2-40B4-BE49-F238E27FC236}">
                <a16:creationId xmlns:a16="http://schemas.microsoft.com/office/drawing/2014/main" id="{D5C90559-BE92-4F17-98A5-8707E5E53DDC}"/>
              </a:ext>
            </a:extLst>
          </p:cNvPr>
          <p:cNvPicPr>
            <a:picLocks noChangeAspect="1"/>
          </p:cNvPicPr>
          <p:nvPr/>
        </p:nvPicPr>
        <p:blipFill>
          <a:blip r:embed="rId4"/>
          <a:stretch>
            <a:fillRect/>
          </a:stretch>
        </p:blipFill>
        <p:spPr>
          <a:xfrm>
            <a:off x="314795" y="3433338"/>
            <a:ext cx="11449985" cy="3014340"/>
          </a:xfrm>
          <a:prstGeom prst="rect">
            <a:avLst/>
          </a:prstGeom>
        </p:spPr>
      </p:pic>
    </p:spTree>
    <p:extLst>
      <p:ext uri="{BB962C8B-B14F-4D97-AF65-F5344CB8AC3E}">
        <p14:creationId xmlns:p14="http://schemas.microsoft.com/office/powerpoint/2010/main" val="2270839181"/>
      </p:ext>
    </p:extLst>
  </p:cSld>
  <p:clrMapOvr>
    <a:masterClrMapping/>
  </p:clrMapOvr>
  <mc:AlternateContent xmlns:mc="http://schemas.openxmlformats.org/markup-compatibility/2006">
    <mc:Choice xmlns:p14="http://schemas.microsoft.com/office/powerpoint/2010/main" Requires="p14">
      <p:transition spd="slow" p14:dur="2000" advTm="2226"/>
    </mc:Choice>
    <mc:Fallback>
      <p:transition spd="slow" advTm="222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r>
              <a:rPr lang="en-US" sz="2400">
                <a:solidFill>
                  <a:schemeClr val="tx1"/>
                </a:solidFill>
                <a:latin typeface="Arial"/>
                <a:ea typeface="Arial" charset="0"/>
                <a:cs typeface="Arial"/>
              </a:rPr>
              <a:t>Evaluation Subtask B</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Optimizing best performing classifier</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The best performing model was the one built using the SMO classifier.</a:t>
            </a:r>
            <a:endParaRPr lang="en-US" sz="2400">
              <a:solidFill>
                <a:schemeClr val="tx1"/>
              </a:solidFill>
              <a:latin typeface="Arial"/>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1100" b="1">
              <a:solidFill>
                <a:schemeClr val="tx1"/>
              </a:solidFill>
              <a:latin typeface="Arial" charset="0"/>
              <a:ea typeface="Arial" charset="0"/>
              <a:cs typeface="Arial" charset="0"/>
            </a:endParaRPr>
          </a:p>
          <a:p>
            <a:pPr>
              <a:spcBef>
                <a:spcPts val="600"/>
              </a:spcBef>
            </a:pPr>
            <a:endParaRPr lang="en-US" sz="1600">
              <a:solidFill>
                <a:schemeClr val="tx1"/>
              </a:solidFill>
              <a:latin typeface="Arial" charset="0"/>
              <a:ea typeface="Arial" charset="0"/>
              <a:cs typeface="Arial" charset="0"/>
            </a:endParaRPr>
          </a:p>
          <a:p>
            <a:pPr>
              <a:spcBef>
                <a:spcPts val="600"/>
              </a:spcBef>
              <a:buFont typeface="Arial" charset="0"/>
            </a:pPr>
            <a:endParaRPr lang="en-US" sz="1600">
              <a:solidFill>
                <a:schemeClr val="tx1"/>
              </a:solidFill>
              <a:latin typeface="Arial" charset="0"/>
              <a:ea typeface="Arial" charset="0"/>
              <a:cs typeface="Arial" charset="0"/>
            </a:endParaRPr>
          </a:p>
          <a:p>
            <a:endParaRPr lang="en-US" sz="1100" b="1">
              <a:solidFill>
                <a:schemeClr val="tx1"/>
              </a:solidFill>
              <a:latin typeface="Arial" charset="0"/>
              <a:ea typeface="Arial" charset="0"/>
              <a:cs typeface="Arial" charset="0"/>
            </a:endParaRPr>
          </a:p>
        </p:txBody>
      </p:sp>
      <p:pic>
        <p:nvPicPr>
          <p:cNvPr id="3" name="Picture 3" descr="A screenshot of a cell phone&#10;&#10;Description generated with very high confidence">
            <a:extLst>
              <a:ext uri="{FF2B5EF4-FFF2-40B4-BE49-F238E27FC236}">
                <a16:creationId xmlns:a16="http://schemas.microsoft.com/office/drawing/2014/main" id="{D194B2E9-F59D-4E4C-B20E-EAE6601FCAB2}"/>
              </a:ext>
            </a:extLst>
          </p:cNvPr>
          <p:cNvPicPr>
            <a:picLocks noChangeAspect="1"/>
          </p:cNvPicPr>
          <p:nvPr/>
        </p:nvPicPr>
        <p:blipFill>
          <a:blip r:embed="rId4"/>
          <a:stretch>
            <a:fillRect/>
          </a:stretch>
        </p:blipFill>
        <p:spPr>
          <a:xfrm>
            <a:off x="3265904" y="4021658"/>
            <a:ext cx="4885700" cy="1975110"/>
          </a:xfrm>
          <a:prstGeom prst="rect">
            <a:avLst/>
          </a:prstGeom>
        </p:spPr>
      </p:pic>
    </p:spTree>
    <p:extLst>
      <p:ext uri="{BB962C8B-B14F-4D97-AF65-F5344CB8AC3E}">
        <p14:creationId xmlns:p14="http://schemas.microsoft.com/office/powerpoint/2010/main" val="2301757672"/>
      </p:ext>
    </p:extLst>
  </p:cSld>
  <p:clrMapOvr>
    <a:masterClrMapping/>
  </p:clrMapOvr>
  <mc:AlternateContent xmlns:mc="http://schemas.openxmlformats.org/markup-compatibility/2006">
    <mc:Choice xmlns:p14="http://schemas.microsoft.com/office/powerpoint/2010/main" Requires="p14">
      <p:transition spd="slow" p14:dur="2000" advTm="2889"/>
    </mc:Choice>
    <mc:Fallback>
      <p:transition spd="slow" advTm="288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dirty="0">
              <a:solidFill>
                <a:schemeClr val="tx1"/>
              </a:solidFill>
              <a:latin typeface="Arial"/>
              <a:ea typeface="Arial" charset="0"/>
              <a:cs typeface="Arial"/>
            </a:endParaRPr>
          </a:p>
          <a:p>
            <a:pPr>
              <a:spcBef>
                <a:spcPts val="600"/>
              </a:spcBef>
            </a:pPr>
            <a:endParaRPr lang="en-US" sz="2400" dirty="0">
              <a:solidFill>
                <a:schemeClr val="tx1"/>
              </a:solidFill>
              <a:latin typeface="Arial"/>
              <a:ea typeface="Arial" charset="0"/>
              <a:cs typeface="Arial"/>
            </a:endParaRPr>
          </a:p>
          <a:p>
            <a:pPr>
              <a:spcBef>
                <a:spcPts val="600"/>
              </a:spcBef>
            </a:pPr>
            <a:endParaRPr lang="en-US" sz="2400" dirty="0">
              <a:solidFill>
                <a:schemeClr val="tx1"/>
              </a:solidFill>
              <a:latin typeface="Arial"/>
              <a:ea typeface="Arial" charset="0"/>
              <a:cs typeface="Arial"/>
            </a:endParaRPr>
          </a:p>
          <a:p>
            <a:pPr>
              <a:spcBef>
                <a:spcPts val="600"/>
              </a:spcBef>
            </a:pPr>
            <a:r>
              <a:rPr lang="en-US" sz="2400" dirty="0">
                <a:solidFill>
                  <a:schemeClr val="tx1"/>
                </a:solidFill>
                <a:latin typeface="Arial"/>
                <a:ea typeface="Arial" charset="0"/>
                <a:cs typeface="Arial"/>
              </a:rPr>
              <a:t>Evaluation Subtask B</a:t>
            </a:r>
            <a:endParaRPr lang="en-US" sz="2400" dirty="0">
              <a:solidFill>
                <a:schemeClr val="tx1"/>
              </a:solidFill>
              <a:latin typeface="Arial"/>
              <a:ea typeface="Arial" charset="0"/>
              <a:cs typeface="Arial" charset="0"/>
            </a:endParaRPr>
          </a:p>
          <a:p>
            <a:pPr>
              <a:spcBef>
                <a:spcPts val="600"/>
              </a:spcBef>
            </a:pPr>
            <a:r>
              <a:rPr lang="en-US" sz="2400" dirty="0">
                <a:solidFill>
                  <a:schemeClr val="tx1"/>
                </a:solidFill>
                <a:latin typeface="Arial"/>
                <a:ea typeface="Arial" charset="0"/>
                <a:cs typeface="Arial"/>
              </a:rPr>
              <a:t>Comparative analysis of tokenizers</a:t>
            </a:r>
            <a:endParaRPr lang="en-US" sz="2400" dirty="0">
              <a:solidFill>
                <a:schemeClr val="tx1"/>
              </a:solidFill>
              <a:latin typeface="Arial"/>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1100" b="1" dirty="0">
              <a:solidFill>
                <a:schemeClr val="tx1"/>
              </a:solidFill>
              <a:latin typeface="Arial" charset="0"/>
              <a:ea typeface="Arial" charset="0"/>
              <a:cs typeface="Arial" charset="0"/>
            </a:endParaRPr>
          </a:p>
          <a:p>
            <a:pPr>
              <a:spcBef>
                <a:spcPts val="600"/>
              </a:spcBef>
            </a:pPr>
            <a:endParaRPr lang="en-US" sz="1600" dirty="0">
              <a:solidFill>
                <a:schemeClr val="tx1"/>
              </a:solidFill>
              <a:latin typeface="Arial" charset="0"/>
              <a:ea typeface="Arial" charset="0"/>
              <a:cs typeface="Arial" charset="0"/>
            </a:endParaRPr>
          </a:p>
          <a:p>
            <a:pPr>
              <a:spcBef>
                <a:spcPts val="600"/>
              </a:spcBef>
              <a:buFont typeface="Arial" charset="0"/>
            </a:pPr>
            <a:endParaRPr lang="en-US" sz="1600" dirty="0">
              <a:solidFill>
                <a:schemeClr val="tx1"/>
              </a:solidFill>
              <a:latin typeface="Arial" charset="0"/>
              <a:ea typeface="Arial" charset="0"/>
              <a:cs typeface="Arial" charset="0"/>
            </a:endParaRPr>
          </a:p>
          <a:p>
            <a:endParaRPr lang="en-US" sz="1100" b="1" dirty="0">
              <a:solidFill>
                <a:schemeClr val="tx1"/>
              </a:solidFill>
              <a:latin typeface="Arial" charset="0"/>
              <a:ea typeface="Arial" charset="0"/>
              <a:cs typeface="Arial" charset="0"/>
            </a:endParaRPr>
          </a:p>
        </p:txBody>
      </p:sp>
      <p:pic>
        <p:nvPicPr>
          <p:cNvPr id="4" name="Picture 5" descr="A screenshot of a cell phone&#10;&#10;Description generated with very high confidence">
            <a:extLst>
              <a:ext uri="{FF2B5EF4-FFF2-40B4-BE49-F238E27FC236}">
                <a16:creationId xmlns:a16="http://schemas.microsoft.com/office/drawing/2014/main" id="{EA4E8A63-81DC-405D-AF68-222708A46A7B}"/>
              </a:ext>
            </a:extLst>
          </p:cNvPr>
          <p:cNvPicPr>
            <a:picLocks noChangeAspect="1"/>
          </p:cNvPicPr>
          <p:nvPr/>
        </p:nvPicPr>
        <p:blipFill>
          <a:blip r:embed="rId6"/>
          <a:stretch>
            <a:fillRect/>
          </a:stretch>
        </p:blipFill>
        <p:spPr>
          <a:xfrm>
            <a:off x="439711" y="3536855"/>
            <a:ext cx="11075232" cy="2395075"/>
          </a:xfrm>
          <a:prstGeom prst="rect">
            <a:avLst/>
          </a:prstGeom>
        </p:spPr>
      </p:pic>
      <p:pic>
        <p:nvPicPr>
          <p:cNvPr id="3" name="Recorded Sound">
            <a:hlinkClick r:id="" action="ppaction://media"/>
            <a:extLst>
              <a:ext uri="{FF2B5EF4-FFF2-40B4-BE49-F238E27FC236}">
                <a16:creationId xmlns:a16="http://schemas.microsoft.com/office/drawing/2014/main" id="{5A6E0DEA-EAC8-4AF9-A208-98DB6A76F2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54223" y="6044392"/>
            <a:ext cx="524976" cy="524976"/>
          </a:xfrm>
          <a:prstGeom prst="rect">
            <a:avLst/>
          </a:prstGeom>
        </p:spPr>
      </p:pic>
    </p:spTree>
    <p:extLst>
      <p:ext uri="{BB962C8B-B14F-4D97-AF65-F5344CB8AC3E}">
        <p14:creationId xmlns:p14="http://schemas.microsoft.com/office/powerpoint/2010/main" val="1452719549"/>
      </p:ext>
    </p:extLst>
  </p:cSld>
  <p:clrMapOvr>
    <a:masterClrMapping/>
  </p:clrMapOvr>
  <mc:AlternateContent xmlns:mc="http://schemas.openxmlformats.org/markup-compatibility/2006">
    <mc:Choice xmlns:p14="http://schemas.microsoft.com/office/powerpoint/2010/main" Requires="p14">
      <p:transition spd="slow" p14:dur="2000" advTm="8153"/>
    </mc:Choice>
    <mc:Fallback>
      <p:transition spd="slow" advTm="81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857" objId="3"/>
        <p14:stopEvt time="8153" objId="3"/>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r>
              <a:rPr lang="en-US" sz="2400">
                <a:solidFill>
                  <a:schemeClr val="tx1"/>
                </a:solidFill>
                <a:latin typeface="Arial"/>
                <a:ea typeface="Arial" charset="0"/>
                <a:cs typeface="Arial"/>
              </a:rPr>
              <a:t>Evaluation </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Subtask C</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Comparative Analysis of all the classifiers</a:t>
            </a:r>
            <a:endParaRPr lang="en-US" sz="2400">
              <a:solidFill>
                <a:schemeClr val="tx1"/>
              </a:solidFill>
              <a:latin typeface="Arial"/>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1100" b="1">
              <a:solidFill>
                <a:schemeClr val="tx1"/>
              </a:solidFill>
              <a:latin typeface="Arial" charset="0"/>
              <a:ea typeface="Arial" charset="0"/>
              <a:cs typeface="Arial" charset="0"/>
            </a:endParaRPr>
          </a:p>
          <a:p>
            <a:pPr>
              <a:spcBef>
                <a:spcPts val="600"/>
              </a:spcBef>
            </a:pPr>
            <a:endParaRPr lang="en-US" sz="1600">
              <a:solidFill>
                <a:schemeClr val="tx1"/>
              </a:solidFill>
              <a:latin typeface="Arial" charset="0"/>
              <a:ea typeface="Arial" charset="0"/>
              <a:cs typeface="Arial" charset="0"/>
            </a:endParaRPr>
          </a:p>
          <a:p>
            <a:pPr>
              <a:spcBef>
                <a:spcPts val="600"/>
              </a:spcBef>
              <a:buFont typeface="Arial" charset="0"/>
            </a:pPr>
            <a:endParaRPr lang="en-US" sz="1600">
              <a:solidFill>
                <a:schemeClr val="tx1"/>
              </a:solidFill>
              <a:latin typeface="Arial" charset="0"/>
              <a:ea typeface="Arial" charset="0"/>
              <a:cs typeface="Arial" charset="0"/>
            </a:endParaRPr>
          </a:p>
          <a:p>
            <a:endParaRPr lang="en-US" sz="1100" b="1">
              <a:solidFill>
                <a:schemeClr val="tx1"/>
              </a:solidFill>
              <a:latin typeface="Arial" charset="0"/>
              <a:ea typeface="Arial" charset="0"/>
              <a:cs typeface="Arial" charset="0"/>
            </a:endParaRPr>
          </a:p>
        </p:txBody>
      </p:sp>
      <p:pic>
        <p:nvPicPr>
          <p:cNvPr id="4" name="Picture 5" descr="A screenshot of a cell phone&#10;&#10;Description generated with very high confidence">
            <a:extLst>
              <a:ext uri="{FF2B5EF4-FFF2-40B4-BE49-F238E27FC236}">
                <a16:creationId xmlns:a16="http://schemas.microsoft.com/office/drawing/2014/main" id="{6939DE1B-3492-4940-ADE6-C7790D52056A}"/>
              </a:ext>
            </a:extLst>
          </p:cNvPr>
          <p:cNvPicPr>
            <a:picLocks noChangeAspect="1"/>
          </p:cNvPicPr>
          <p:nvPr/>
        </p:nvPicPr>
        <p:blipFill>
          <a:blip r:embed="rId6"/>
          <a:stretch>
            <a:fillRect/>
          </a:stretch>
        </p:blipFill>
        <p:spPr>
          <a:xfrm>
            <a:off x="304800" y="3294468"/>
            <a:ext cx="11397342" cy="3001376"/>
          </a:xfrm>
          <a:prstGeom prst="rect">
            <a:avLst/>
          </a:prstGeom>
        </p:spPr>
      </p:pic>
      <p:pic>
        <p:nvPicPr>
          <p:cNvPr id="3" name="Recorded Sound">
            <a:hlinkClick r:id="" action="ppaction://media"/>
            <a:extLst>
              <a:ext uri="{FF2B5EF4-FFF2-40B4-BE49-F238E27FC236}">
                <a16:creationId xmlns:a16="http://schemas.microsoft.com/office/drawing/2014/main" id="{8E2FA8C3-FFD9-4A7D-9D6E-BC5A2D6B706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2219" y="6272984"/>
            <a:ext cx="487363" cy="487363"/>
          </a:xfrm>
          <a:prstGeom prst="rect">
            <a:avLst/>
          </a:prstGeom>
        </p:spPr>
      </p:pic>
    </p:spTree>
    <p:extLst>
      <p:ext uri="{BB962C8B-B14F-4D97-AF65-F5344CB8AC3E}">
        <p14:creationId xmlns:p14="http://schemas.microsoft.com/office/powerpoint/2010/main" val="2941765551"/>
      </p:ext>
    </p:extLst>
  </p:cSld>
  <p:clrMapOvr>
    <a:masterClrMapping/>
  </p:clrMapOvr>
  <mc:AlternateContent xmlns:mc="http://schemas.openxmlformats.org/markup-compatibility/2006">
    <mc:Choice xmlns:p14="http://schemas.microsoft.com/office/powerpoint/2010/main" Requires="p14">
      <p:transition spd="slow" p14:dur="2000" advTm="14376"/>
    </mc:Choice>
    <mc:Fallback>
      <p:transition spd="slow" advTm="143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496" objId="3"/>
        <p14:stopEvt time="14376"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59C61002-FF0A-1B46-A603-CB73A64EEA34}"/>
              </a:ext>
            </a:extLst>
          </p:cNvPr>
          <p:cNvSpPr>
            <a:spLocks noGrp="1"/>
          </p:cNvSpPr>
          <p:nvPr>
            <p:ph type="ctrTitle"/>
          </p:nvPr>
        </p:nvSpPr>
        <p:spPr>
          <a:xfrm>
            <a:off x="1524000" y="-783710"/>
            <a:ext cx="9144000" cy="2387600"/>
          </a:xfrm>
        </p:spPr>
        <p:txBody>
          <a:bodyPr/>
          <a:lstStyle/>
          <a:p>
            <a:r>
              <a:rPr lang="en-US"/>
              <a:t>Text</a:t>
            </a:r>
            <a:r>
              <a:rPr lang="en-US" baseline="0"/>
              <a:t> hierarchy and formatting information slide</a:t>
            </a:r>
            <a:endParaRPr lang="en-US"/>
          </a:p>
        </p:txBody>
      </p:sp>
      <p:sp>
        <p:nvSpPr>
          <p:cNvPr id="2" name="Rectangle 1"/>
          <p:cNvSpPr/>
          <p:nvPr/>
        </p:nvSpPr>
        <p:spPr>
          <a:xfrm>
            <a:off x="307867" y="1898214"/>
            <a:ext cx="11633200" cy="4401205"/>
          </a:xfrm>
          <a:prstGeom prst="rect">
            <a:avLst/>
          </a:prstGeom>
        </p:spPr>
        <p:txBody>
          <a:bodyPr wrap="square" anchor="t">
            <a:spAutoFit/>
          </a:bodyPr>
          <a:lstStyle/>
          <a:p>
            <a:r>
              <a:rPr lang="en-US" sz="2400">
                <a:latin typeface="Arial"/>
                <a:ea typeface="Arial" charset="0"/>
                <a:cs typeface="Arial"/>
              </a:rPr>
              <a:t>Business Understanding</a:t>
            </a:r>
            <a:endParaRPr lang="en-US" sz="2400">
              <a:latin typeface="Arial"/>
              <a:ea typeface="Arial" charset="0"/>
              <a:cs typeface="Arial" charset="0"/>
            </a:endParaRPr>
          </a:p>
          <a:p>
            <a:endParaRPr lang="en-US" sz="1600">
              <a:latin typeface="Arial"/>
              <a:ea typeface="Arial" charset="0"/>
              <a:cs typeface="Arial"/>
            </a:endParaRPr>
          </a:p>
          <a:p>
            <a:endParaRPr lang="en-US" sz="1600">
              <a:latin typeface="Arial"/>
              <a:ea typeface="Arial" charset="0"/>
              <a:cs typeface="Arial"/>
            </a:endParaRPr>
          </a:p>
          <a:p>
            <a:pPr marL="285750" indent="-285750">
              <a:buFont typeface="Arial" charset="0"/>
              <a:buChar char="•"/>
            </a:pPr>
            <a:r>
              <a:rPr lang="en-US" sz="1600" b="1">
                <a:latin typeface="Arial"/>
                <a:ea typeface="Arial" charset="0"/>
                <a:cs typeface="Arial"/>
              </a:rPr>
              <a:t>Business Objective</a:t>
            </a:r>
            <a:endParaRPr lang="en-US" sz="1600" b="1">
              <a:latin typeface="Arial"/>
              <a:ea typeface="Arial" charset="0"/>
              <a:cs typeface="Arial" charset="0"/>
            </a:endParaRPr>
          </a:p>
          <a:p>
            <a:r>
              <a:rPr lang="en-US" sz="1600">
                <a:latin typeface="Arial"/>
                <a:ea typeface="Arial" charset="0"/>
                <a:cs typeface="Arial" charset="0"/>
              </a:rPr>
              <a:t>Identify offensive language from tweets, determine whether they are targeted, and identify whether they are targeted at an individual, a group of people or a category other than an individual or group.</a:t>
            </a:r>
          </a:p>
          <a:p>
            <a:endParaRPr lang="en-US" sz="1600">
              <a:latin typeface="Arial" charset="0"/>
              <a:ea typeface="Arial" charset="0"/>
              <a:cs typeface="Arial" charset="0"/>
            </a:endParaRPr>
          </a:p>
          <a:p>
            <a:endParaRPr lang="en-US" sz="1600">
              <a:latin typeface="Arial" charset="0"/>
              <a:ea typeface="Arial" charset="0"/>
              <a:cs typeface="Arial"/>
            </a:endParaRPr>
          </a:p>
          <a:p>
            <a:pPr marL="285750" indent="-285750">
              <a:buFont typeface="Arial" charset="0"/>
              <a:buChar char="•"/>
            </a:pPr>
            <a:r>
              <a:rPr lang="en-US" sz="1600" b="1">
                <a:latin typeface="Arial"/>
                <a:ea typeface="Arial" charset="0"/>
                <a:cs typeface="Arial"/>
              </a:rPr>
              <a:t>Data Mining Objective</a:t>
            </a:r>
            <a:endParaRPr lang="en-US" sz="1600" b="1">
              <a:latin typeface="Arial"/>
              <a:ea typeface="Arial" charset="0"/>
              <a:cs typeface="Arial" charset="0"/>
            </a:endParaRPr>
          </a:p>
          <a:p>
            <a:r>
              <a:rPr lang="en-US" sz="1600">
                <a:latin typeface="Arial" charset="0"/>
                <a:ea typeface="Arial" charset="0"/>
                <a:cs typeface="Arial" charset="0"/>
              </a:rPr>
              <a:t>Prepare given training dataset of annotated tweets for modeling, train a number of models on prepared training data, evaluate models on given test data, and analyze and compare the results for three tasks; offensive language identification, automatic categorization of offense types; and offense target identification.</a:t>
            </a:r>
          </a:p>
          <a:p>
            <a:pPr marL="285750" indent="-285750">
              <a:buFont typeface="Arial" charset="0"/>
              <a:buChar char="•"/>
            </a:pPr>
            <a:endParaRPr lang="en-US" sz="1600">
              <a:latin typeface="Arial"/>
              <a:ea typeface="Arial" charset="0"/>
              <a:cs typeface="Arial" charset="0"/>
            </a:endParaRPr>
          </a:p>
          <a:p>
            <a:endParaRPr lang="en-US" sz="1600">
              <a:latin typeface="Arial" charset="0"/>
              <a:ea typeface="Arial" charset="0"/>
              <a:cs typeface="Arial"/>
            </a:endParaRPr>
          </a:p>
          <a:p>
            <a:pPr marL="285750" indent="-285750">
              <a:buFont typeface="Arial" charset="0"/>
              <a:buChar char="•"/>
            </a:pPr>
            <a:r>
              <a:rPr lang="en-US" sz="1600" b="1">
                <a:latin typeface="Arial"/>
                <a:ea typeface="Arial" charset="0"/>
                <a:cs typeface="Arial"/>
              </a:rPr>
              <a:t>Success Criteria</a:t>
            </a:r>
          </a:p>
          <a:p>
            <a:r>
              <a:rPr lang="en-US" sz="1600">
                <a:latin typeface="Arial"/>
                <a:ea typeface="Arial" charset="0"/>
                <a:cs typeface="Arial"/>
              </a:rPr>
              <a:t>The accuracy and simplicity of the trained models evaluated on the test data.</a:t>
            </a:r>
          </a:p>
          <a:p>
            <a:endParaRPr lang="en-GB" altLang="en-US" sz="1600">
              <a:latin typeface="Arial" charset="0"/>
              <a:ea typeface="Arial" charset="0"/>
              <a:cs typeface="Arial" charset="0"/>
            </a:endParaRPr>
          </a:p>
        </p:txBody>
      </p:sp>
      <p:pic>
        <p:nvPicPr>
          <p:cNvPr id="9" name="Audio 8">
            <a:hlinkClick r:id="" action="ppaction://media"/>
            <a:extLst>
              <a:ext uri="{FF2B5EF4-FFF2-40B4-BE49-F238E27FC236}">
                <a16:creationId xmlns:a16="http://schemas.microsoft.com/office/drawing/2014/main" id="{64676E4A-629F-4FB2-8BB4-9B2B8D2AF9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3551267"/>
      </p:ext>
    </p:extLst>
  </p:cSld>
  <p:clrMapOvr>
    <a:masterClrMapping/>
  </p:clrMapOvr>
  <mc:AlternateContent xmlns:mc="http://schemas.openxmlformats.org/markup-compatibility/2006" xmlns:p14="http://schemas.microsoft.com/office/powerpoint/2010/main">
    <mc:Choice Requires="p14">
      <p:transition spd="slow" p14:dur="2000" advTm="53445"/>
    </mc:Choice>
    <mc:Fallback xmlns="">
      <p:transition spd="slow" advTm="53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r>
              <a:rPr lang="en-US" sz="2400">
                <a:solidFill>
                  <a:schemeClr val="tx1"/>
                </a:solidFill>
                <a:latin typeface="Arial"/>
                <a:ea typeface="Arial" charset="0"/>
                <a:cs typeface="Arial"/>
              </a:rPr>
              <a:t>Evalutation Subtask C</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Optimizing best performing classifier</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The best performing model was the one built using the J48 classifier.</a:t>
            </a:r>
            <a:endParaRPr lang="en-US" sz="2400">
              <a:solidFill>
                <a:schemeClr val="tx1"/>
              </a:solidFill>
              <a:latin typeface="Arial"/>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1100" b="1">
              <a:solidFill>
                <a:schemeClr val="tx1"/>
              </a:solidFill>
              <a:latin typeface="Arial" charset="0"/>
              <a:ea typeface="Arial" charset="0"/>
              <a:cs typeface="Arial" charset="0"/>
            </a:endParaRPr>
          </a:p>
          <a:p>
            <a:pPr>
              <a:spcBef>
                <a:spcPts val="600"/>
              </a:spcBef>
            </a:pPr>
            <a:endParaRPr lang="en-US" sz="1600">
              <a:solidFill>
                <a:schemeClr val="tx1"/>
              </a:solidFill>
              <a:latin typeface="Arial" charset="0"/>
              <a:ea typeface="Arial" charset="0"/>
              <a:cs typeface="Arial" charset="0"/>
            </a:endParaRPr>
          </a:p>
          <a:p>
            <a:pPr>
              <a:spcBef>
                <a:spcPts val="600"/>
              </a:spcBef>
              <a:buFont typeface="Arial" charset="0"/>
            </a:pPr>
            <a:endParaRPr lang="en-US" sz="1600">
              <a:solidFill>
                <a:schemeClr val="tx1"/>
              </a:solidFill>
              <a:latin typeface="Arial" charset="0"/>
              <a:ea typeface="Arial" charset="0"/>
              <a:cs typeface="Arial" charset="0"/>
            </a:endParaRPr>
          </a:p>
          <a:p>
            <a:endParaRPr lang="en-US" sz="1100" b="1">
              <a:solidFill>
                <a:schemeClr val="tx1"/>
              </a:solidFill>
              <a:latin typeface="Arial" charset="0"/>
              <a:ea typeface="Arial" charset="0"/>
              <a:cs typeface="Arial" charset="0"/>
            </a:endParaRPr>
          </a:p>
        </p:txBody>
      </p:sp>
      <p:pic>
        <p:nvPicPr>
          <p:cNvPr id="3" name="Picture 5" descr="A screenshot of a cell phone&#10;&#10;Description generated with very high confidence">
            <a:extLst>
              <a:ext uri="{FF2B5EF4-FFF2-40B4-BE49-F238E27FC236}">
                <a16:creationId xmlns:a16="http://schemas.microsoft.com/office/drawing/2014/main" id="{378AAF02-736A-4372-9433-58744E16E757}"/>
              </a:ext>
            </a:extLst>
          </p:cNvPr>
          <p:cNvPicPr>
            <a:picLocks noChangeAspect="1"/>
          </p:cNvPicPr>
          <p:nvPr/>
        </p:nvPicPr>
        <p:blipFill>
          <a:blip r:embed="rId4"/>
          <a:stretch>
            <a:fillRect/>
          </a:stretch>
        </p:blipFill>
        <p:spPr>
          <a:xfrm>
            <a:off x="311939" y="3434399"/>
            <a:ext cx="10862871" cy="3284895"/>
          </a:xfrm>
          <a:prstGeom prst="rect">
            <a:avLst/>
          </a:prstGeom>
        </p:spPr>
      </p:pic>
    </p:spTree>
    <p:extLst>
      <p:ext uri="{BB962C8B-B14F-4D97-AF65-F5344CB8AC3E}">
        <p14:creationId xmlns:p14="http://schemas.microsoft.com/office/powerpoint/2010/main" val="411232352"/>
      </p:ext>
    </p:extLst>
  </p:cSld>
  <p:clrMapOvr>
    <a:masterClrMapping/>
  </p:clrMapOvr>
  <mc:AlternateContent xmlns:mc="http://schemas.openxmlformats.org/markup-compatibility/2006">
    <mc:Choice xmlns:p14="http://schemas.microsoft.com/office/powerpoint/2010/main" Requires="p14">
      <p:transition spd="slow" p14:dur="2000" advTm="2431"/>
    </mc:Choice>
    <mc:Fallback>
      <p:transition spd="slow" advTm="243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endParaRPr lang="en-US" sz="2400">
              <a:solidFill>
                <a:schemeClr val="tx1"/>
              </a:solidFill>
              <a:latin typeface="Arial"/>
              <a:ea typeface="Arial" charset="0"/>
              <a:cs typeface="Arial"/>
            </a:endParaRPr>
          </a:p>
          <a:p>
            <a:pPr>
              <a:spcBef>
                <a:spcPts val="600"/>
              </a:spcBef>
            </a:pPr>
            <a:r>
              <a:rPr lang="en-US" sz="2400">
                <a:solidFill>
                  <a:schemeClr val="tx1"/>
                </a:solidFill>
                <a:latin typeface="Arial"/>
                <a:ea typeface="Arial" charset="0"/>
                <a:cs typeface="Arial"/>
              </a:rPr>
              <a:t>Evaluation Subtask C</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Optimizing best performing classifier</a:t>
            </a:r>
            <a:endParaRPr lang="en-US" sz="2400">
              <a:solidFill>
                <a:schemeClr val="tx1"/>
              </a:solidFill>
              <a:latin typeface="Arial"/>
              <a:ea typeface="Arial" charset="0"/>
              <a:cs typeface="Arial" charset="0"/>
            </a:endParaRPr>
          </a:p>
          <a:p>
            <a:pPr>
              <a:spcBef>
                <a:spcPts val="600"/>
              </a:spcBef>
            </a:pPr>
            <a:r>
              <a:rPr lang="en-US" sz="2400">
                <a:solidFill>
                  <a:schemeClr val="tx1"/>
                </a:solidFill>
                <a:latin typeface="Arial"/>
                <a:ea typeface="Arial" charset="0"/>
                <a:cs typeface="Arial"/>
              </a:rPr>
              <a:t>The best performing model was the one built using the J48 classifier.</a:t>
            </a:r>
            <a:endParaRPr lang="en-US" sz="2400">
              <a:solidFill>
                <a:schemeClr val="tx1"/>
              </a:solidFill>
              <a:latin typeface="Arial"/>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2400">
              <a:solidFill>
                <a:schemeClr val="tx1"/>
              </a:solidFill>
              <a:latin typeface="Arial" charset="0"/>
              <a:ea typeface="Arial" charset="0"/>
              <a:cs typeface="Arial" charset="0"/>
            </a:endParaRPr>
          </a:p>
          <a:p>
            <a:pPr>
              <a:spcBef>
                <a:spcPts val="600"/>
              </a:spcBef>
            </a:pPr>
            <a:endParaRPr lang="en-US" sz="1100" b="1">
              <a:solidFill>
                <a:schemeClr val="tx1"/>
              </a:solidFill>
              <a:latin typeface="Arial" charset="0"/>
              <a:ea typeface="Arial" charset="0"/>
              <a:cs typeface="Arial" charset="0"/>
            </a:endParaRPr>
          </a:p>
          <a:p>
            <a:pPr>
              <a:spcBef>
                <a:spcPts val="600"/>
              </a:spcBef>
            </a:pPr>
            <a:endParaRPr lang="en-US" sz="1600">
              <a:solidFill>
                <a:schemeClr val="tx1"/>
              </a:solidFill>
              <a:latin typeface="Arial" charset="0"/>
              <a:ea typeface="Arial" charset="0"/>
              <a:cs typeface="Arial" charset="0"/>
            </a:endParaRPr>
          </a:p>
          <a:p>
            <a:pPr>
              <a:spcBef>
                <a:spcPts val="600"/>
              </a:spcBef>
              <a:buFont typeface="Arial" charset="0"/>
            </a:pPr>
            <a:endParaRPr lang="en-US" sz="1600">
              <a:solidFill>
                <a:schemeClr val="tx1"/>
              </a:solidFill>
              <a:latin typeface="Arial" charset="0"/>
              <a:ea typeface="Arial" charset="0"/>
              <a:cs typeface="Arial" charset="0"/>
            </a:endParaRPr>
          </a:p>
          <a:p>
            <a:endParaRPr lang="en-US" sz="1100" b="1">
              <a:solidFill>
                <a:schemeClr val="tx1"/>
              </a:solidFill>
              <a:latin typeface="Arial" charset="0"/>
              <a:ea typeface="Arial" charset="0"/>
              <a:cs typeface="Arial" charset="0"/>
            </a:endParaRPr>
          </a:p>
        </p:txBody>
      </p:sp>
      <p:pic>
        <p:nvPicPr>
          <p:cNvPr id="4" name="Picture 5" descr="A screenshot of a cell phone&#10;&#10;Description generated with very high confidence">
            <a:extLst>
              <a:ext uri="{FF2B5EF4-FFF2-40B4-BE49-F238E27FC236}">
                <a16:creationId xmlns:a16="http://schemas.microsoft.com/office/drawing/2014/main" id="{7EB70B4D-43B4-4159-89AE-75DF88EE33E0}"/>
              </a:ext>
            </a:extLst>
          </p:cNvPr>
          <p:cNvPicPr>
            <a:picLocks noChangeAspect="1"/>
          </p:cNvPicPr>
          <p:nvPr/>
        </p:nvPicPr>
        <p:blipFill>
          <a:blip r:embed="rId4"/>
          <a:stretch>
            <a:fillRect/>
          </a:stretch>
        </p:blipFill>
        <p:spPr>
          <a:xfrm>
            <a:off x="3596368" y="3807280"/>
            <a:ext cx="4128407" cy="2073728"/>
          </a:xfrm>
          <a:prstGeom prst="rect">
            <a:avLst/>
          </a:prstGeom>
        </p:spPr>
      </p:pic>
    </p:spTree>
    <p:extLst>
      <p:ext uri="{BB962C8B-B14F-4D97-AF65-F5344CB8AC3E}">
        <p14:creationId xmlns:p14="http://schemas.microsoft.com/office/powerpoint/2010/main" val="4054100633"/>
      </p:ext>
    </p:extLst>
  </p:cSld>
  <p:clrMapOvr>
    <a:masterClrMapping/>
  </p:clrMapOvr>
  <mc:AlternateContent xmlns:mc="http://schemas.openxmlformats.org/markup-compatibility/2006">
    <mc:Choice xmlns:p14="http://schemas.microsoft.com/office/powerpoint/2010/main" Requires="p14">
      <p:transition spd="slow" p14:dur="2000" advTm="2234"/>
    </mc:Choice>
    <mc:Fallback>
      <p:transition spd="slow" advTm="223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2307316"/>
            <a:ext cx="11068502" cy="42245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endParaRPr lang="en-US" sz="2400" dirty="0">
              <a:solidFill>
                <a:schemeClr val="tx1"/>
              </a:solidFill>
              <a:latin typeface="Arial"/>
              <a:ea typeface="Arial" charset="0"/>
              <a:cs typeface="Arial"/>
            </a:endParaRPr>
          </a:p>
          <a:p>
            <a:pPr>
              <a:spcBef>
                <a:spcPts val="600"/>
              </a:spcBef>
            </a:pPr>
            <a:endParaRPr lang="en-US" sz="2400" dirty="0">
              <a:solidFill>
                <a:schemeClr val="tx1"/>
              </a:solidFill>
              <a:latin typeface="Arial"/>
              <a:ea typeface="Arial" charset="0"/>
              <a:cs typeface="Arial"/>
            </a:endParaRPr>
          </a:p>
          <a:p>
            <a:pPr>
              <a:spcBef>
                <a:spcPts val="600"/>
              </a:spcBef>
            </a:pPr>
            <a:endParaRPr lang="en-US" sz="2400" dirty="0">
              <a:solidFill>
                <a:schemeClr val="tx1"/>
              </a:solidFill>
              <a:latin typeface="Arial"/>
              <a:ea typeface="Arial" charset="0"/>
              <a:cs typeface="Arial"/>
            </a:endParaRPr>
          </a:p>
          <a:p>
            <a:pPr>
              <a:spcBef>
                <a:spcPts val="600"/>
              </a:spcBef>
            </a:pPr>
            <a:r>
              <a:rPr lang="en-US" sz="2400" dirty="0">
                <a:solidFill>
                  <a:schemeClr val="tx1"/>
                </a:solidFill>
                <a:latin typeface="Arial"/>
                <a:ea typeface="Arial" charset="0"/>
                <a:cs typeface="Arial"/>
              </a:rPr>
              <a:t>Evaluation Subtask C</a:t>
            </a:r>
            <a:endParaRPr lang="en-US" sz="2400" dirty="0">
              <a:solidFill>
                <a:schemeClr val="tx1"/>
              </a:solidFill>
              <a:latin typeface="Arial"/>
              <a:ea typeface="Arial" charset="0"/>
              <a:cs typeface="Arial" charset="0"/>
            </a:endParaRPr>
          </a:p>
          <a:p>
            <a:pPr>
              <a:spcBef>
                <a:spcPts val="600"/>
              </a:spcBef>
            </a:pPr>
            <a:r>
              <a:rPr lang="en-US" sz="2400" dirty="0">
                <a:solidFill>
                  <a:schemeClr val="tx1"/>
                </a:solidFill>
                <a:latin typeface="Arial"/>
                <a:ea typeface="Arial" charset="0"/>
                <a:cs typeface="Arial"/>
              </a:rPr>
              <a:t>Comparative analysis of Confidence Factor</a:t>
            </a:r>
            <a:endParaRPr lang="en-US" sz="2400" dirty="0">
              <a:solidFill>
                <a:schemeClr val="tx1"/>
              </a:solidFill>
              <a:latin typeface="Arial"/>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2400" dirty="0">
              <a:solidFill>
                <a:schemeClr val="tx1"/>
              </a:solidFill>
              <a:latin typeface="Arial" charset="0"/>
              <a:ea typeface="Arial" charset="0"/>
              <a:cs typeface="Arial" charset="0"/>
            </a:endParaRPr>
          </a:p>
          <a:p>
            <a:pPr>
              <a:spcBef>
                <a:spcPts val="600"/>
              </a:spcBef>
            </a:pPr>
            <a:endParaRPr lang="en-US" sz="1100" b="1" dirty="0">
              <a:solidFill>
                <a:schemeClr val="tx1"/>
              </a:solidFill>
              <a:latin typeface="Arial" charset="0"/>
              <a:ea typeface="Arial" charset="0"/>
              <a:cs typeface="Arial" charset="0"/>
            </a:endParaRPr>
          </a:p>
          <a:p>
            <a:pPr>
              <a:spcBef>
                <a:spcPts val="600"/>
              </a:spcBef>
            </a:pPr>
            <a:endParaRPr lang="en-US" sz="1600" dirty="0">
              <a:solidFill>
                <a:schemeClr val="tx1"/>
              </a:solidFill>
              <a:latin typeface="Arial" charset="0"/>
              <a:ea typeface="Arial" charset="0"/>
              <a:cs typeface="Arial" charset="0"/>
            </a:endParaRPr>
          </a:p>
          <a:p>
            <a:pPr>
              <a:spcBef>
                <a:spcPts val="600"/>
              </a:spcBef>
              <a:buFont typeface="Arial" charset="0"/>
            </a:pPr>
            <a:endParaRPr lang="en-US" sz="1600" dirty="0">
              <a:solidFill>
                <a:schemeClr val="tx1"/>
              </a:solidFill>
              <a:latin typeface="Arial" charset="0"/>
              <a:ea typeface="Arial" charset="0"/>
              <a:cs typeface="Arial" charset="0"/>
            </a:endParaRPr>
          </a:p>
          <a:p>
            <a:endParaRPr lang="en-US" sz="1100" b="1" dirty="0">
              <a:solidFill>
                <a:schemeClr val="tx1"/>
              </a:solidFill>
              <a:latin typeface="Arial" charset="0"/>
              <a:ea typeface="Arial" charset="0"/>
              <a:cs typeface="Arial" charset="0"/>
            </a:endParaRPr>
          </a:p>
        </p:txBody>
      </p:sp>
      <p:pic>
        <p:nvPicPr>
          <p:cNvPr id="3" name="Picture 5" descr="A screenshot of a cell phone&#10;&#10;Description generated with very high confidence">
            <a:extLst>
              <a:ext uri="{FF2B5EF4-FFF2-40B4-BE49-F238E27FC236}">
                <a16:creationId xmlns:a16="http://schemas.microsoft.com/office/drawing/2014/main" id="{05F5AB7C-FC4C-4A12-94E4-2C7314C4248A}"/>
              </a:ext>
            </a:extLst>
          </p:cNvPr>
          <p:cNvPicPr>
            <a:picLocks noChangeAspect="1"/>
          </p:cNvPicPr>
          <p:nvPr/>
        </p:nvPicPr>
        <p:blipFill>
          <a:blip r:embed="rId6"/>
          <a:stretch>
            <a:fillRect/>
          </a:stretch>
        </p:blipFill>
        <p:spPr>
          <a:xfrm>
            <a:off x="305514" y="3331065"/>
            <a:ext cx="11649855" cy="2812010"/>
          </a:xfrm>
          <a:prstGeom prst="rect">
            <a:avLst/>
          </a:prstGeom>
        </p:spPr>
      </p:pic>
      <p:pic>
        <p:nvPicPr>
          <p:cNvPr id="4" name="Recorded Sound">
            <a:hlinkClick r:id="" action="ppaction://media"/>
            <a:extLst>
              <a:ext uri="{FF2B5EF4-FFF2-40B4-BE49-F238E27FC236}">
                <a16:creationId xmlns:a16="http://schemas.microsoft.com/office/drawing/2014/main" id="{68C85DFE-F821-4F00-9A7A-975F9E0875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40745" y="6238921"/>
            <a:ext cx="487363" cy="487363"/>
          </a:xfrm>
          <a:prstGeom prst="rect">
            <a:avLst/>
          </a:prstGeom>
        </p:spPr>
      </p:pic>
    </p:spTree>
    <p:extLst>
      <p:ext uri="{BB962C8B-B14F-4D97-AF65-F5344CB8AC3E}">
        <p14:creationId xmlns:p14="http://schemas.microsoft.com/office/powerpoint/2010/main" val="3515464210"/>
      </p:ext>
    </p:extLst>
  </p:cSld>
  <p:clrMapOvr>
    <a:masterClrMapping/>
  </p:clrMapOvr>
  <mc:AlternateContent xmlns:mc="http://schemas.openxmlformats.org/markup-compatibility/2006">
    <mc:Choice xmlns:p14="http://schemas.microsoft.com/office/powerpoint/2010/main" Requires="p14">
      <p:transition spd="slow" p14:dur="2000" advTm="10982"/>
    </mc:Choice>
    <mc:Fallback>
      <p:transition spd="slow" advTm="109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457" objId="4"/>
        <p14:stopEvt time="10847" objId="4"/>
      </p14:showEvtLst>
    </p:ext>
  </p:extLs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F3204274-9466-2C45-A7F4-B47A57B2C867}"/>
              </a:ext>
            </a:extLst>
          </p:cNvPr>
          <p:cNvSpPr>
            <a:spLocks noGrp="1"/>
          </p:cNvSpPr>
          <p:nvPr>
            <p:ph type="ctrTitle"/>
          </p:nvPr>
        </p:nvSpPr>
        <p:spPr/>
        <p:txBody>
          <a:bodyPr/>
          <a:lstStyle/>
          <a:p>
            <a:r>
              <a:rPr lang="en-US"/>
              <a:t>UK maps</a:t>
            </a:r>
          </a:p>
        </p:txBody>
      </p:sp>
      <p:sp>
        <p:nvSpPr>
          <p:cNvPr id="6" name="Text Placeholder 1"/>
          <p:cNvSpPr txBox="1">
            <a:spLocks/>
          </p:cNvSpPr>
          <p:nvPr/>
        </p:nvSpPr>
        <p:spPr>
          <a:xfrm>
            <a:off x="310696" y="1879600"/>
            <a:ext cx="11532961" cy="43542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a:solidFill>
                  <a:schemeClr val="tx1"/>
                </a:solidFill>
                <a:latin typeface="Arial" charset="0"/>
                <a:ea typeface="Arial" charset="0"/>
                <a:cs typeface="Arial" charset="0"/>
              </a:rPr>
              <a:t>Tools used</a:t>
            </a:r>
          </a:p>
        </p:txBody>
      </p:sp>
      <p:pic>
        <p:nvPicPr>
          <p:cNvPr id="9" name="Picture 8" descr="A close up of a screen&#10;&#10;Description automatically generated">
            <a:extLst>
              <a:ext uri="{FF2B5EF4-FFF2-40B4-BE49-F238E27FC236}">
                <a16:creationId xmlns:a16="http://schemas.microsoft.com/office/drawing/2014/main" id="{4573E4D3-1F60-4200-B0E6-E4CF1C354C88}"/>
              </a:ext>
            </a:extLst>
          </p:cNvPr>
          <p:cNvPicPr>
            <a:picLocks noChangeAspect="1"/>
          </p:cNvPicPr>
          <p:nvPr/>
        </p:nvPicPr>
        <p:blipFill>
          <a:blip r:embed="rId6"/>
          <a:stretch>
            <a:fillRect/>
          </a:stretch>
        </p:blipFill>
        <p:spPr>
          <a:xfrm>
            <a:off x="4804933" y="3731662"/>
            <a:ext cx="2859279" cy="1155625"/>
          </a:xfrm>
          <a:prstGeom prst="rect">
            <a:avLst/>
          </a:prstGeom>
        </p:spPr>
      </p:pic>
      <p:pic>
        <p:nvPicPr>
          <p:cNvPr id="11" name="Picture 10" descr="A close up of a sign&#10;&#10;Description automatically generated">
            <a:extLst>
              <a:ext uri="{FF2B5EF4-FFF2-40B4-BE49-F238E27FC236}">
                <a16:creationId xmlns:a16="http://schemas.microsoft.com/office/drawing/2014/main" id="{A32F6B61-D367-4E65-B6D9-540E93837008}"/>
              </a:ext>
            </a:extLst>
          </p:cNvPr>
          <p:cNvPicPr>
            <a:picLocks noChangeAspect="1"/>
          </p:cNvPicPr>
          <p:nvPr/>
        </p:nvPicPr>
        <p:blipFill>
          <a:blip r:embed="rId7"/>
          <a:stretch>
            <a:fillRect/>
          </a:stretch>
        </p:blipFill>
        <p:spPr>
          <a:xfrm>
            <a:off x="3982866" y="2315029"/>
            <a:ext cx="4142320" cy="857805"/>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D99E147A-D03A-4971-961C-59C6764A08EF}"/>
              </a:ext>
            </a:extLst>
          </p:cNvPr>
          <p:cNvPicPr>
            <a:picLocks noChangeAspect="1"/>
          </p:cNvPicPr>
          <p:nvPr/>
        </p:nvPicPr>
        <p:blipFill>
          <a:blip r:embed="rId8"/>
          <a:stretch>
            <a:fillRect/>
          </a:stretch>
        </p:blipFill>
        <p:spPr>
          <a:xfrm>
            <a:off x="1396163" y="2794794"/>
            <a:ext cx="1608156" cy="1608156"/>
          </a:xfrm>
          <a:prstGeom prst="rect">
            <a:avLst/>
          </a:prstGeom>
        </p:spPr>
      </p:pic>
      <p:pic>
        <p:nvPicPr>
          <p:cNvPr id="15" name="Picture 14" descr="A close up of a sign&#10;&#10;Description automatically generated">
            <a:extLst>
              <a:ext uri="{FF2B5EF4-FFF2-40B4-BE49-F238E27FC236}">
                <a16:creationId xmlns:a16="http://schemas.microsoft.com/office/drawing/2014/main" id="{7532BBF4-0B93-47C6-B79B-12BF041A4029}"/>
              </a:ext>
            </a:extLst>
          </p:cNvPr>
          <p:cNvPicPr>
            <a:picLocks noChangeAspect="1"/>
          </p:cNvPicPr>
          <p:nvPr/>
        </p:nvPicPr>
        <p:blipFill>
          <a:blip r:embed="rId9"/>
          <a:stretch>
            <a:fillRect/>
          </a:stretch>
        </p:blipFill>
        <p:spPr>
          <a:xfrm>
            <a:off x="8953052" y="2763872"/>
            <a:ext cx="1608156" cy="1862729"/>
          </a:xfrm>
          <a:prstGeom prst="rect">
            <a:avLst/>
          </a:prstGeom>
        </p:spPr>
      </p:pic>
      <p:pic>
        <p:nvPicPr>
          <p:cNvPr id="17" name="Picture 16" descr="A picture containing drawing, window&#10;&#10;Description automatically generated">
            <a:extLst>
              <a:ext uri="{FF2B5EF4-FFF2-40B4-BE49-F238E27FC236}">
                <a16:creationId xmlns:a16="http://schemas.microsoft.com/office/drawing/2014/main" id="{CFE36225-2965-4AAC-A92A-604E08CAE626}"/>
              </a:ext>
            </a:extLst>
          </p:cNvPr>
          <p:cNvPicPr>
            <a:picLocks noChangeAspect="1"/>
          </p:cNvPicPr>
          <p:nvPr/>
        </p:nvPicPr>
        <p:blipFill>
          <a:blip r:embed="rId10"/>
          <a:stretch>
            <a:fillRect/>
          </a:stretch>
        </p:blipFill>
        <p:spPr>
          <a:xfrm>
            <a:off x="2369475" y="5075445"/>
            <a:ext cx="2047591" cy="1021504"/>
          </a:xfrm>
          <a:prstGeom prst="rect">
            <a:avLst/>
          </a:prstGeom>
        </p:spPr>
      </p:pic>
      <p:pic>
        <p:nvPicPr>
          <p:cNvPr id="19" name="Picture 18" descr="A close up of a sign&#10;&#10;Description automatically generated">
            <a:extLst>
              <a:ext uri="{FF2B5EF4-FFF2-40B4-BE49-F238E27FC236}">
                <a16:creationId xmlns:a16="http://schemas.microsoft.com/office/drawing/2014/main" id="{705D0280-9038-4746-B075-DA0DB376B23C}"/>
              </a:ext>
            </a:extLst>
          </p:cNvPr>
          <p:cNvPicPr>
            <a:picLocks noChangeAspect="1"/>
          </p:cNvPicPr>
          <p:nvPr/>
        </p:nvPicPr>
        <p:blipFill>
          <a:blip r:embed="rId11"/>
          <a:stretch>
            <a:fillRect/>
          </a:stretch>
        </p:blipFill>
        <p:spPr>
          <a:xfrm>
            <a:off x="5805893" y="5211171"/>
            <a:ext cx="4880655" cy="1446402"/>
          </a:xfrm>
          <a:prstGeom prst="rect">
            <a:avLst/>
          </a:prstGeom>
        </p:spPr>
      </p:pic>
      <p:pic>
        <p:nvPicPr>
          <p:cNvPr id="2" name="Audio 1">
            <a:hlinkClick r:id="" action="ppaction://media"/>
            <a:extLst>
              <a:ext uri="{FF2B5EF4-FFF2-40B4-BE49-F238E27FC236}">
                <a16:creationId xmlns:a16="http://schemas.microsoft.com/office/drawing/2014/main" id="{27B8F94F-39A4-424E-A6A1-D16FA8B7567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78654852"/>
      </p:ext>
    </p:extLst>
  </p:cSld>
  <p:clrMapOvr>
    <a:masterClrMapping/>
  </p:clrMapOvr>
  <mc:AlternateContent xmlns:mc="http://schemas.openxmlformats.org/markup-compatibility/2006">
    <mc:Choice xmlns:p14="http://schemas.microsoft.com/office/powerpoint/2010/main" Requires="p14">
      <p:transition spd="slow" p14:dur="2000" advTm="16386"/>
    </mc:Choice>
    <mc:Fallback>
      <p:transition spd="slow" advTm="16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59C61002-FF0A-1B46-A603-CB73A64EEA34}"/>
              </a:ext>
            </a:extLst>
          </p:cNvPr>
          <p:cNvSpPr>
            <a:spLocks noGrp="1"/>
          </p:cNvSpPr>
          <p:nvPr>
            <p:ph type="ctrTitle"/>
          </p:nvPr>
        </p:nvSpPr>
        <p:spPr>
          <a:xfrm>
            <a:off x="1524000" y="-783710"/>
            <a:ext cx="9144000" cy="2387600"/>
          </a:xfrm>
        </p:spPr>
        <p:txBody>
          <a:bodyPr/>
          <a:lstStyle/>
          <a:p>
            <a:r>
              <a:rPr lang="en-US"/>
              <a:t>Text</a:t>
            </a:r>
            <a:r>
              <a:rPr lang="en-US" baseline="0"/>
              <a:t> hierarchy and formatting information slide</a:t>
            </a:r>
            <a:endParaRPr lang="en-US"/>
          </a:p>
        </p:txBody>
      </p:sp>
      <p:sp>
        <p:nvSpPr>
          <p:cNvPr id="2" name="Rectangle 1"/>
          <p:cNvSpPr/>
          <p:nvPr/>
        </p:nvSpPr>
        <p:spPr>
          <a:xfrm>
            <a:off x="307867" y="1898214"/>
            <a:ext cx="11633200" cy="4154984"/>
          </a:xfrm>
          <a:prstGeom prst="rect">
            <a:avLst/>
          </a:prstGeom>
        </p:spPr>
        <p:txBody>
          <a:bodyPr wrap="square" anchor="t">
            <a:spAutoFit/>
          </a:bodyPr>
          <a:lstStyle/>
          <a:p>
            <a:r>
              <a:rPr lang="en-US" sz="2400">
                <a:latin typeface="Arial"/>
                <a:ea typeface="Arial" charset="0"/>
                <a:cs typeface="Arial"/>
              </a:rPr>
              <a:t>Data Understanding</a:t>
            </a:r>
            <a:endParaRPr lang="en-US" sz="2400">
              <a:latin typeface="Arial"/>
              <a:ea typeface="Arial" charset="0"/>
              <a:cs typeface="Arial" charset="0"/>
            </a:endParaRPr>
          </a:p>
          <a:p>
            <a:endParaRPr lang="en-US" sz="1600">
              <a:latin typeface="Arial" charset="0"/>
              <a:ea typeface="Arial" charset="0"/>
              <a:cs typeface="Arial" charset="0"/>
            </a:endParaRPr>
          </a:p>
          <a:p>
            <a:pPr marL="285750" indent="-285750">
              <a:buFont typeface="Arial" panose="020B0604020202020204" pitchFamily="34" charset="0"/>
              <a:buChar char="•"/>
            </a:pPr>
            <a:r>
              <a:rPr lang="en-US" sz="1600" b="1">
                <a:latin typeface="Arial"/>
                <a:ea typeface="Arial" charset="0"/>
                <a:cs typeface="Arial"/>
              </a:rPr>
              <a:t>Data collection: </a:t>
            </a:r>
            <a:r>
              <a:rPr lang="en-US" sz="1600">
                <a:latin typeface="Arial"/>
                <a:ea typeface="Arial" charset="0"/>
                <a:cs typeface="Arial"/>
              </a:rPr>
              <a:t>The data used for training the models and testing them were obtained from Minerva (The University of Leeds VLE) in various file formats (mainly .</a:t>
            </a:r>
            <a:r>
              <a:rPr lang="en-US" sz="1600" err="1">
                <a:latin typeface="Arial"/>
                <a:ea typeface="Arial" charset="0"/>
                <a:cs typeface="Arial"/>
              </a:rPr>
              <a:t>tsv</a:t>
            </a:r>
            <a:r>
              <a:rPr lang="en-US" sz="1600">
                <a:latin typeface="Arial"/>
                <a:ea typeface="Arial" charset="0"/>
                <a:cs typeface="Arial"/>
              </a:rPr>
              <a:t> and .csv files with UTF-8 encoding)</a:t>
            </a:r>
          </a:p>
          <a:p>
            <a:pPr marL="285750" indent="-285750">
              <a:buFont typeface="Arial" panose="020B0604020202020204" pitchFamily="34" charset="0"/>
              <a:buChar char="•"/>
            </a:pPr>
            <a:endParaRPr lang="en-US" sz="1600">
              <a:latin typeface="Arial"/>
              <a:ea typeface="Arial" charset="0"/>
              <a:cs typeface="Arial"/>
            </a:endParaRPr>
          </a:p>
          <a:p>
            <a:pPr marL="285750" indent="-285750">
              <a:buFont typeface="Arial" panose="020B0604020202020204" pitchFamily="34" charset="0"/>
              <a:buChar char="•"/>
            </a:pPr>
            <a:r>
              <a:rPr lang="en-US" sz="1600" b="1">
                <a:latin typeface="Arial"/>
                <a:ea typeface="Arial" charset="0"/>
                <a:cs typeface="Arial"/>
              </a:rPr>
              <a:t>Data description: </a:t>
            </a:r>
            <a:r>
              <a:rPr lang="en-US" sz="1600">
                <a:latin typeface="Arial"/>
                <a:ea typeface="Arial" charset="0"/>
                <a:cs typeface="Arial"/>
              </a:rPr>
              <a:t>The table below describes a high level profile summary of the collected data.</a:t>
            </a:r>
            <a:endParaRPr lang="en-US" sz="1600" b="1">
              <a:latin typeface="Arial"/>
              <a:ea typeface="Arial" charset="0"/>
              <a:cs typeface="Arial"/>
            </a:endParaRPr>
          </a:p>
          <a:p>
            <a:endParaRPr lang="en-US" sz="1600">
              <a:latin typeface="Arial"/>
              <a:ea typeface="Arial" charset="0"/>
              <a:cs typeface="Arial"/>
            </a:endParaRPr>
          </a:p>
          <a:p>
            <a:pPr marL="285750" indent="-285750">
              <a:buFont typeface="Arial" charset="0"/>
              <a:buChar char="•"/>
            </a:pPr>
            <a:endParaRPr lang="en-US" sz="1600">
              <a:latin typeface="Arial"/>
              <a:ea typeface="Arial" charset="0"/>
              <a:cs typeface="Arial" charset="0"/>
            </a:endParaRPr>
          </a:p>
          <a:p>
            <a:endParaRPr lang="en-US" sz="1600">
              <a:latin typeface="Arial"/>
              <a:ea typeface="Arial" charset="0"/>
              <a:cs typeface="Arial" charset="0"/>
            </a:endParaRPr>
          </a:p>
          <a:p>
            <a:endParaRPr lang="en-US" sz="1600">
              <a:latin typeface="Arial" charset="0"/>
              <a:ea typeface="Arial" charset="0"/>
              <a:cs typeface="Arial" charset="0"/>
            </a:endParaRPr>
          </a:p>
          <a:p>
            <a:endParaRPr lang="en-US" sz="1600">
              <a:latin typeface="Arial" charset="0"/>
              <a:ea typeface="Arial" charset="0"/>
              <a:cs typeface="Arial"/>
            </a:endParaRPr>
          </a:p>
          <a:p>
            <a:pPr marL="285750" indent="-285750">
              <a:buFont typeface="Arial" charset="0"/>
              <a:buChar char="•"/>
            </a:pPr>
            <a:endParaRPr lang="en-US" sz="1600">
              <a:latin typeface="Arial"/>
              <a:ea typeface="Arial" charset="0"/>
              <a:cs typeface="Arial" charset="0"/>
            </a:endParaRPr>
          </a:p>
          <a:p>
            <a:endParaRPr lang="en-US" sz="1600">
              <a:latin typeface="Arial" charset="0"/>
              <a:ea typeface="Arial" charset="0"/>
              <a:cs typeface="Arial" charset="0"/>
            </a:endParaRPr>
          </a:p>
          <a:p>
            <a:pPr marL="285750" indent="-285750">
              <a:buFont typeface="Arial" charset="0"/>
              <a:buChar char="•"/>
            </a:pPr>
            <a:endParaRPr lang="en-US" sz="1600">
              <a:latin typeface="Arial"/>
              <a:ea typeface="Arial" charset="0"/>
              <a:cs typeface="Arial" charset="0"/>
            </a:endParaRPr>
          </a:p>
          <a:p>
            <a:endParaRPr lang="en-US" sz="1600">
              <a:latin typeface="Arial" charset="0"/>
              <a:ea typeface="Arial" charset="0"/>
              <a:cs typeface="Arial"/>
            </a:endParaRPr>
          </a:p>
          <a:p>
            <a:pPr marL="285750" indent="-285750">
              <a:buFont typeface="Arial" charset="0"/>
              <a:buChar char="•"/>
            </a:pPr>
            <a:endParaRPr lang="en-GB" altLang="en-US" sz="1600">
              <a:latin typeface="Arial" charset="0"/>
              <a:ea typeface="Arial" charset="0"/>
              <a:cs typeface="Arial" charset="0"/>
            </a:endParaRPr>
          </a:p>
        </p:txBody>
      </p:sp>
      <p:graphicFrame>
        <p:nvGraphicFramePr>
          <p:cNvPr id="6" name="Table 8">
            <a:extLst>
              <a:ext uri="{FF2B5EF4-FFF2-40B4-BE49-F238E27FC236}">
                <a16:creationId xmlns:a16="http://schemas.microsoft.com/office/drawing/2014/main" id="{B516A19F-501A-49A3-B99C-375FA5F14766}"/>
              </a:ext>
            </a:extLst>
          </p:cNvPr>
          <p:cNvGraphicFramePr>
            <a:graphicFrameLocks noGrp="1"/>
          </p:cNvGraphicFramePr>
          <p:nvPr>
            <p:extLst>
              <p:ext uri="{D42A27DB-BD31-4B8C-83A1-F6EECF244321}">
                <p14:modId xmlns:p14="http://schemas.microsoft.com/office/powerpoint/2010/main" val="390182323"/>
              </p:ext>
            </p:extLst>
          </p:nvPr>
        </p:nvGraphicFramePr>
        <p:xfrm>
          <a:off x="1524000" y="3712235"/>
          <a:ext cx="8341532" cy="2966720"/>
        </p:xfrm>
        <a:graphic>
          <a:graphicData uri="http://schemas.openxmlformats.org/drawingml/2006/table">
            <a:tbl>
              <a:tblPr firstRow="1" bandRow="1">
                <a:tableStyleId>{073A0DAA-6AF3-43AB-8588-CEC1D06C72B9}</a:tableStyleId>
              </a:tblPr>
              <a:tblGrid>
                <a:gridCol w="2276475">
                  <a:extLst>
                    <a:ext uri="{9D8B030D-6E8A-4147-A177-3AD203B41FA5}">
                      <a16:colId xmlns:a16="http://schemas.microsoft.com/office/drawing/2014/main" val="4121264361"/>
                    </a:ext>
                  </a:extLst>
                </a:gridCol>
                <a:gridCol w="1894291">
                  <a:extLst>
                    <a:ext uri="{9D8B030D-6E8A-4147-A177-3AD203B41FA5}">
                      <a16:colId xmlns:a16="http://schemas.microsoft.com/office/drawing/2014/main" val="962268840"/>
                    </a:ext>
                  </a:extLst>
                </a:gridCol>
                <a:gridCol w="2085383">
                  <a:extLst>
                    <a:ext uri="{9D8B030D-6E8A-4147-A177-3AD203B41FA5}">
                      <a16:colId xmlns:a16="http://schemas.microsoft.com/office/drawing/2014/main" val="2319462629"/>
                    </a:ext>
                  </a:extLst>
                </a:gridCol>
                <a:gridCol w="2085383">
                  <a:extLst>
                    <a:ext uri="{9D8B030D-6E8A-4147-A177-3AD203B41FA5}">
                      <a16:colId xmlns:a16="http://schemas.microsoft.com/office/drawing/2014/main" val="1074127354"/>
                    </a:ext>
                  </a:extLst>
                </a:gridCol>
              </a:tblGrid>
              <a:tr h="370840">
                <a:tc>
                  <a:txBody>
                    <a:bodyPr/>
                    <a:lstStyle/>
                    <a:p>
                      <a:r>
                        <a:rPr lang="en-GB" sz="1600" b="0">
                          <a:latin typeface="Arial" panose="020B0604020202020204" pitchFamily="34" charset="0"/>
                          <a:cs typeface="Arial" panose="020B0604020202020204" pitchFamily="34" charset="0"/>
                        </a:rPr>
                        <a:t>File name</a:t>
                      </a:r>
                      <a:r>
                        <a:rPr lang="en-GB" sz="1600">
                          <a:latin typeface="Arial" panose="020B0604020202020204" pitchFamily="34" charset="0"/>
                          <a:cs typeface="Arial" panose="020B0604020202020204" pitchFamily="34" charset="0"/>
                        </a:rPr>
                        <a:t> </a:t>
                      </a:r>
                    </a:p>
                  </a:txBody>
                  <a:tcPr/>
                </a:tc>
                <a:tc>
                  <a:txBody>
                    <a:bodyPr/>
                    <a:lstStyle/>
                    <a:p>
                      <a:r>
                        <a:rPr lang="en-GB" sz="1600">
                          <a:latin typeface="Arial" panose="020B0604020202020204" pitchFamily="34" charset="0"/>
                          <a:cs typeface="Arial" panose="020B0604020202020204" pitchFamily="34" charset="0"/>
                        </a:rPr>
                        <a:t>File size</a:t>
                      </a:r>
                    </a:p>
                  </a:txBody>
                  <a:tcPr/>
                </a:tc>
                <a:tc>
                  <a:txBody>
                    <a:bodyPr/>
                    <a:lstStyle/>
                    <a:p>
                      <a:pPr algn="ctr"/>
                      <a:r>
                        <a:rPr lang="en-GB" sz="1600">
                          <a:latin typeface="Arial" panose="020B0604020202020204" pitchFamily="34" charset="0"/>
                          <a:cs typeface="Arial" panose="020B0604020202020204" pitchFamily="34" charset="0"/>
                        </a:rPr>
                        <a:t>No. of records</a:t>
                      </a:r>
                    </a:p>
                  </a:txBody>
                  <a:tcPr/>
                </a:tc>
                <a:tc>
                  <a:txBody>
                    <a:bodyPr/>
                    <a:lstStyle/>
                    <a:p>
                      <a:pPr algn="ctr"/>
                      <a:r>
                        <a:rPr lang="en-GB" sz="1600">
                          <a:latin typeface="Arial" panose="020B0604020202020204" pitchFamily="34" charset="0"/>
                          <a:cs typeface="Arial" panose="020B0604020202020204" pitchFamily="34" charset="0"/>
                        </a:rPr>
                        <a:t>No. of attributes</a:t>
                      </a:r>
                    </a:p>
                  </a:txBody>
                  <a:tcPr/>
                </a:tc>
                <a:extLst>
                  <a:ext uri="{0D108BD9-81ED-4DB2-BD59-A6C34878D82A}">
                    <a16:rowId xmlns:a16="http://schemas.microsoft.com/office/drawing/2014/main" val="915783980"/>
                  </a:ext>
                </a:extLst>
              </a:tr>
              <a:tr h="370840">
                <a:tc>
                  <a:txBody>
                    <a:bodyPr/>
                    <a:lstStyle/>
                    <a:p>
                      <a:r>
                        <a:rPr lang="en-GB" sz="1600">
                          <a:latin typeface="Arial" panose="020B0604020202020204" pitchFamily="34" charset="0"/>
                          <a:cs typeface="Arial" panose="020B0604020202020204" pitchFamily="34" charset="0"/>
                        </a:rPr>
                        <a:t>olid-training-v1.0.tsv</a:t>
                      </a:r>
                    </a:p>
                  </a:txBody>
                  <a:tcPr/>
                </a:tc>
                <a:tc>
                  <a:txBody>
                    <a:bodyPr/>
                    <a:lstStyle/>
                    <a:p>
                      <a:r>
                        <a:rPr lang="en-GB" sz="1600">
                          <a:latin typeface="Arial" panose="020B0604020202020204" pitchFamily="34" charset="0"/>
                          <a:cs typeface="Arial" panose="020B0604020202020204" pitchFamily="34" charset="0"/>
                        </a:rPr>
                        <a:t>1929 KB</a:t>
                      </a:r>
                    </a:p>
                  </a:txBody>
                  <a:tcPr/>
                </a:tc>
                <a:tc>
                  <a:txBody>
                    <a:bodyPr/>
                    <a:lstStyle/>
                    <a:p>
                      <a:pPr algn="ctr"/>
                      <a:r>
                        <a:rPr lang="en-GB" sz="1600">
                          <a:latin typeface="Arial" panose="020B0604020202020204" pitchFamily="34" charset="0"/>
                          <a:cs typeface="Arial" panose="020B0604020202020204" pitchFamily="34" charset="0"/>
                        </a:rPr>
                        <a:t>13240</a:t>
                      </a:r>
                    </a:p>
                  </a:txBody>
                  <a:tcPr/>
                </a:tc>
                <a:tc>
                  <a:txBody>
                    <a:bodyPr/>
                    <a:lstStyle/>
                    <a:p>
                      <a:pPr algn="ctr"/>
                      <a:r>
                        <a:rPr lang="en-GB" sz="1600">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1634427577"/>
                  </a:ext>
                </a:extLst>
              </a:tr>
              <a:tr h="370840">
                <a:tc>
                  <a:txBody>
                    <a:bodyPr/>
                    <a:lstStyle/>
                    <a:p>
                      <a:r>
                        <a:rPr lang="en-GB" sz="1600" err="1">
                          <a:latin typeface="Arial" panose="020B0604020202020204" pitchFamily="34" charset="0"/>
                          <a:cs typeface="Arial" panose="020B0604020202020204" pitchFamily="34" charset="0"/>
                        </a:rPr>
                        <a:t>testset-levela.tsv</a:t>
                      </a:r>
                      <a:endParaRPr lang="en-GB" sz="1600">
                        <a:latin typeface="Arial" panose="020B0604020202020204" pitchFamily="34" charset="0"/>
                        <a:cs typeface="Arial" panose="020B0604020202020204" pitchFamily="34" charset="0"/>
                      </a:endParaRPr>
                    </a:p>
                  </a:txBody>
                  <a:tcPr/>
                </a:tc>
                <a:tc>
                  <a:txBody>
                    <a:bodyPr/>
                    <a:lstStyle/>
                    <a:p>
                      <a:r>
                        <a:rPr lang="en-GB" sz="1600">
                          <a:latin typeface="Arial" panose="020B0604020202020204" pitchFamily="34" charset="0"/>
                          <a:cs typeface="Arial" panose="020B0604020202020204" pitchFamily="34" charset="0"/>
                        </a:rPr>
                        <a:t>132 KB</a:t>
                      </a:r>
                    </a:p>
                  </a:txBody>
                  <a:tcPr/>
                </a:tc>
                <a:tc>
                  <a:txBody>
                    <a:bodyPr/>
                    <a:lstStyle/>
                    <a:p>
                      <a:pPr algn="ctr"/>
                      <a:r>
                        <a:rPr lang="en-GB" sz="1600">
                          <a:latin typeface="Arial" panose="020B0604020202020204" pitchFamily="34" charset="0"/>
                          <a:cs typeface="Arial" panose="020B0604020202020204" pitchFamily="34" charset="0"/>
                        </a:rPr>
                        <a:t>860</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852214830"/>
                  </a:ext>
                </a:extLst>
              </a:tr>
              <a:tr h="370840">
                <a:tc>
                  <a:txBody>
                    <a:bodyPr/>
                    <a:lstStyle/>
                    <a:p>
                      <a:r>
                        <a:rPr lang="en-GB" sz="1600" err="1">
                          <a:latin typeface="Arial" panose="020B0604020202020204" pitchFamily="34" charset="0"/>
                          <a:cs typeface="Arial" panose="020B0604020202020204" pitchFamily="34" charset="0"/>
                        </a:rPr>
                        <a:t>testset-levelb.tsv</a:t>
                      </a:r>
                      <a:endParaRPr lang="en-GB" sz="1600">
                        <a:latin typeface="Arial" panose="020B0604020202020204" pitchFamily="34" charset="0"/>
                        <a:cs typeface="Arial" panose="020B0604020202020204" pitchFamily="34" charset="0"/>
                      </a:endParaRPr>
                    </a:p>
                  </a:txBody>
                  <a:tcPr/>
                </a:tc>
                <a:tc>
                  <a:txBody>
                    <a:bodyPr/>
                    <a:lstStyle/>
                    <a:p>
                      <a:r>
                        <a:rPr lang="en-GB" sz="1600">
                          <a:latin typeface="Arial" panose="020B0604020202020204" pitchFamily="34" charset="0"/>
                          <a:cs typeface="Arial" panose="020B0604020202020204" pitchFamily="34" charset="0"/>
                        </a:rPr>
                        <a:t>35 KB</a:t>
                      </a:r>
                    </a:p>
                  </a:txBody>
                  <a:tcPr/>
                </a:tc>
                <a:tc>
                  <a:txBody>
                    <a:bodyPr/>
                    <a:lstStyle/>
                    <a:p>
                      <a:pPr algn="ctr"/>
                      <a:r>
                        <a:rPr lang="en-GB" sz="1600">
                          <a:latin typeface="Arial" panose="020B0604020202020204" pitchFamily="34" charset="0"/>
                          <a:cs typeface="Arial" panose="020B0604020202020204" pitchFamily="34" charset="0"/>
                        </a:rPr>
                        <a:t>240</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4130049268"/>
                  </a:ext>
                </a:extLst>
              </a:tr>
              <a:tr h="370840">
                <a:tc>
                  <a:txBody>
                    <a:bodyPr/>
                    <a:lstStyle/>
                    <a:p>
                      <a:r>
                        <a:rPr lang="en-GB" sz="1600" err="1">
                          <a:latin typeface="Arial" panose="020B0604020202020204" pitchFamily="34" charset="0"/>
                          <a:cs typeface="Arial" panose="020B0604020202020204" pitchFamily="34" charset="0"/>
                        </a:rPr>
                        <a:t>testset-levelc.tsv</a:t>
                      </a:r>
                      <a:endParaRPr lang="en-GB" sz="1600">
                        <a:latin typeface="Arial" panose="020B0604020202020204" pitchFamily="34" charset="0"/>
                        <a:cs typeface="Arial" panose="020B0604020202020204" pitchFamily="34" charset="0"/>
                      </a:endParaRPr>
                    </a:p>
                  </a:txBody>
                  <a:tcPr/>
                </a:tc>
                <a:tc>
                  <a:txBody>
                    <a:bodyPr/>
                    <a:lstStyle/>
                    <a:p>
                      <a:r>
                        <a:rPr lang="en-GB" sz="1600">
                          <a:latin typeface="Arial" panose="020B0604020202020204" pitchFamily="34" charset="0"/>
                          <a:cs typeface="Arial" panose="020B0604020202020204" pitchFamily="34" charset="0"/>
                        </a:rPr>
                        <a:t>33 KB</a:t>
                      </a:r>
                    </a:p>
                  </a:txBody>
                  <a:tcPr/>
                </a:tc>
                <a:tc>
                  <a:txBody>
                    <a:bodyPr/>
                    <a:lstStyle/>
                    <a:p>
                      <a:pPr algn="ctr"/>
                      <a:r>
                        <a:rPr lang="en-GB" sz="1600">
                          <a:latin typeface="Arial" panose="020B0604020202020204" pitchFamily="34" charset="0"/>
                          <a:cs typeface="Arial" panose="020B0604020202020204" pitchFamily="34" charset="0"/>
                        </a:rPr>
                        <a:t>213</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550804417"/>
                  </a:ext>
                </a:extLst>
              </a:tr>
              <a:tr h="370840">
                <a:tc>
                  <a:txBody>
                    <a:bodyPr/>
                    <a:lstStyle/>
                    <a:p>
                      <a:r>
                        <a:rPr lang="en-GB" sz="1600">
                          <a:latin typeface="Arial" panose="020B0604020202020204" pitchFamily="34" charset="0"/>
                          <a:cs typeface="Arial" panose="020B0604020202020204" pitchFamily="34" charset="0"/>
                        </a:rPr>
                        <a:t>labels-levela.csv</a:t>
                      </a:r>
                    </a:p>
                  </a:txBody>
                  <a:tcPr/>
                </a:tc>
                <a:tc>
                  <a:txBody>
                    <a:bodyPr/>
                    <a:lstStyle/>
                    <a:p>
                      <a:r>
                        <a:rPr lang="en-GB" sz="1600">
                          <a:latin typeface="Arial" panose="020B0604020202020204" pitchFamily="34" charset="0"/>
                          <a:cs typeface="Arial" panose="020B0604020202020204" pitchFamily="34" charset="0"/>
                        </a:rPr>
                        <a:t>10 KB</a:t>
                      </a:r>
                    </a:p>
                  </a:txBody>
                  <a:tcPr/>
                </a:tc>
                <a:tc>
                  <a:txBody>
                    <a:bodyPr/>
                    <a:lstStyle/>
                    <a:p>
                      <a:pPr algn="ctr"/>
                      <a:r>
                        <a:rPr lang="en-GB" sz="1600">
                          <a:latin typeface="Arial" panose="020B0604020202020204" pitchFamily="34" charset="0"/>
                          <a:cs typeface="Arial" panose="020B0604020202020204" pitchFamily="34" charset="0"/>
                        </a:rPr>
                        <a:t>860</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2184879071"/>
                  </a:ext>
                </a:extLst>
              </a:tr>
              <a:tr h="370840">
                <a:tc>
                  <a:txBody>
                    <a:bodyPr/>
                    <a:lstStyle/>
                    <a:p>
                      <a:r>
                        <a:rPr lang="en-GB" sz="1600">
                          <a:latin typeface="Arial" panose="020B0604020202020204" pitchFamily="34" charset="0"/>
                          <a:cs typeface="Arial" panose="020B0604020202020204" pitchFamily="34" charset="0"/>
                        </a:rPr>
                        <a:t>labels-levelb.csv</a:t>
                      </a:r>
                    </a:p>
                  </a:txBody>
                  <a:tcPr/>
                </a:tc>
                <a:tc>
                  <a:txBody>
                    <a:bodyPr/>
                    <a:lstStyle/>
                    <a:p>
                      <a:r>
                        <a:rPr lang="en-GB" sz="1600">
                          <a:latin typeface="Arial" panose="020B0604020202020204" pitchFamily="34" charset="0"/>
                          <a:cs typeface="Arial" panose="020B0604020202020204" pitchFamily="34" charset="0"/>
                        </a:rPr>
                        <a:t>3 KB</a:t>
                      </a:r>
                    </a:p>
                  </a:txBody>
                  <a:tcPr/>
                </a:tc>
                <a:tc>
                  <a:txBody>
                    <a:bodyPr/>
                    <a:lstStyle/>
                    <a:p>
                      <a:pPr algn="ctr"/>
                      <a:r>
                        <a:rPr lang="en-GB" sz="1600">
                          <a:latin typeface="Arial" panose="020B0604020202020204" pitchFamily="34" charset="0"/>
                          <a:cs typeface="Arial" panose="020B0604020202020204" pitchFamily="34" charset="0"/>
                        </a:rPr>
                        <a:t>240</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744045831"/>
                  </a:ext>
                </a:extLst>
              </a:tr>
              <a:tr h="370840">
                <a:tc>
                  <a:txBody>
                    <a:bodyPr/>
                    <a:lstStyle/>
                    <a:p>
                      <a:r>
                        <a:rPr lang="en-GB" sz="1600">
                          <a:latin typeface="Arial" panose="020B0604020202020204" pitchFamily="34" charset="0"/>
                          <a:cs typeface="Arial" panose="020B0604020202020204" pitchFamily="34" charset="0"/>
                        </a:rPr>
                        <a:t>labels-levelc.csv</a:t>
                      </a:r>
                    </a:p>
                  </a:txBody>
                  <a:tcPr/>
                </a:tc>
                <a:tc>
                  <a:txBody>
                    <a:bodyPr/>
                    <a:lstStyle/>
                    <a:p>
                      <a:r>
                        <a:rPr lang="en-GB" sz="1600">
                          <a:latin typeface="Arial" panose="020B0604020202020204" pitchFamily="34" charset="0"/>
                          <a:cs typeface="Arial" panose="020B0604020202020204" pitchFamily="34" charset="0"/>
                        </a:rPr>
                        <a:t>3 KB</a:t>
                      </a:r>
                    </a:p>
                  </a:txBody>
                  <a:tcPr/>
                </a:tc>
                <a:tc>
                  <a:txBody>
                    <a:bodyPr/>
                    <a:lstStyle/>
                    <a:p>
                      <a:pPr algn="ctr"/>
                      <a:r>
                        <a:rPr lang="en-GB" sz="1600">
                          <a:latin typeface="Arial" panose="020B0604020202020204" pitchFamily="34" charset="0"/>
                          <a:cs typeface="Arial" panose="020B0604020202020204" pitchFamily="34" charset="0"/>
                        </a:rPr>
                        <a:t>213</a:t>
                      </a:r>
                    </a:p>
                  </a:txBody>
                  <a:tcPr/>
                </a:tc>
                <a:tc>
                  <a:txBody>
                    <a:bodyPr/>
                    <a:lstStyle/>
                    <a:p>
                      <a:pPr algn="ctr"/>
                      <a:r>
                        <a:rPr lang="en-GB"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2559780528"/>
                  </a:ext>
                </a:extLst>
              </a:tr>
            </a:tbl>
          </a:graphicData>
        </a:graphic>
      </p:graphicFrame>
      <p:pic>
        <p:nvPicPr>
          <p:cNvPr id="4" name="Audio 3">
            <a:hlinkClick r:id="" action="ppaction://media"/>
            <a:extLst>
              <a:ext uri="{FF2B5EF4-FFF2-40B4-BE49-F238E27FC236}">
                <a16:creationId xmlns:a16="http://schemas.microsoft.com/office/drawing/2014/main" id="{D7F5E747-BC62-48A5-A656-B1DD3A4F3C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86951077"/>
      </p:ext>
    </p:extLst>
  </p:cSld>
  <p:clrMapOvr>
    <a:masterClrMapping/>
  </p:clrMapOvr>
  <mc:AlternateContent xmlns:mc="http://schemas.openxmlformats.org/markup-compatibility/2006" xmlns:p14="http://schemas.microsoft.com/office/powerpoint/2010/main">
    <mc:Choice Requires="p14">
      <p:transition spd="slow" p14:dur="2000" advTm="21205"/>
    </mc:Choice>
    <mc:Fallback xmlns="">
      <p:transition spd="slow" advTm="21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69AD60DC-B6C5-BF48-B8DF-BAC3AE1815FF}"/>
              </a:ext>
            </a:extLst>
          </p:cNvPr>
          <p:cNvSpPr>
            <a:spLocks noGrp="1"/>
          </p:cNvSpPr>
          <p:nvPr>
            <p:ph type="ctrTitle"/>
          </p:nvPr>
        </p:nvSpPr>
        <p:spPr/>
        <p:txBody>
          <a:bodyPr/>
          <a:lstStyle/>
          <a:p>
            <a:r>
              <a:rPr lang="en-US"/>
              <a:t>Full</a:t>
            </a:r>
            <a:r>
              <a:rPr lang="en-US" baseline="0"/>
              <a:t> sized image slide</a:t>
            </a:r>
            <a:endParaRPr lang="en-US"/>
          </a:p>
        </p:txBody>
      </p:sp>
      <p:sp>
        <p:nvSpPr>
          <p:cNvPr id="7" name="TextBox 6">
            <a:extLst>
              <a:ext uri="{FF2B5EF4-FFF2-40B4-BE49-F238E27FC236}">
                <a16:creationId xmlns:a16="http://schemas.microsoft.com/office/drawing/2014/main" id="{853C6765-FE9B-4409-8516-2593DFA32B9F}"/>
              </a:ext>
            </a:extLst>
          </p:cNvPr>
          <p:cNvSpPr txBox="1"/>
          <p:nvPr/>
        </p:nvSpPr>
        <p:spPr>
          <a:xfrm>
            <a:off x="216976" y="1859797"/>
            <a:ext cx="9376475" cy="338554"/>
          </a:xfrm>
          <a:prstGeom prst="rect">
            <a:avLst/>
          </a:prstGeom>
          <a:noFill/>
        </p:spPr>
        <p:txBody>
          <a:bodyPr wrap="square" rtlCol="0">
            <a:spAutoFit/>
          </a:bodyPr>
          <a:lstStyle/>
          <a:p>
            <a:pPr marL="285750" indent="-285750">
              <a:buFont typeface="Arial" panose="020B0604020202020204" pitchFamily="34" charset="0"/>
              <a:buChar char="•"/>
            </a:pPr>
            <a:r>
              <a:rPr lang="en-GB" sz="1600" b="1">
                <a:latin typeface="Arial" panose="020B0604020202020204" pitchFamily="34" charset="0"/>
                <a:cs typeface="Arial" panose="020B0604020202020204" pitchFamily="34" charset="0"/>
              </a:rPr>
              <a:t>Data Description and Exploration: </a:t>
            </a:r>
          </a:p>
        </p:txBody>
      </p:sp>
      <p:pic>
        <p:nvPicPr>
          <p:cNvPr id="6" name="Picture 5" descr="A screenshot of a social media post&#10;&#10;Description automatically generated">
            <a:extLst>
              <a:ext uri="{FF2B5EF4-FFF2-40B4-BE49-F238E27FC236}">
                <a16:creationId xmlns:a16="http://schemas.microsoft.com/office/drawing/2014/main" id="{04732D4C-67DF-4AD6-91F8-6867CB211CBD}"/>
              </a:ext>
            </a:extLst>
          </p:cNvPr>
          <p:cNvPicPr>
            <a:picLocks noChangeAspect="1"/>
          </p:cNvPicPr>
          <p:nvPr/>
        </p:nvPicPr>
        <p:blipFill>
          <a:blip r:embed="rId6"/>
          <a:stretch>
            <a:fillRect/>
          </a:stretch>
        </p:blipFill>
        <p:spPr>
          <a:xfrm>
            <a:off x="874660" y="2198351"/>
            <a:ext cx="9682267" cy="3908206"/>
          </a:xfrm>
          <a:prstGeom prst="rect">
            <a:avLst/>
          </a:prstGeom>
        </p:spPr>
      </p:pic>
      <p:sp>
        <p:nvSpPr>
          <p:cNvPr id="9" name="TextBox 8">
            <a:extLst>
              <a:ext uri="{FF2B5EF4-FFF2-40B4-BE49-F238E27FC236}">
                <a16:creationId xmlns:a16="http://schemas.microsoft.com/office/drawing/2014/main" id="{AA5512A5-2C2B-4445-875B-A108A390E6D0}"/>
              </a:ext>
            </a:extLst>
          </p:cNvPr>
          <p:cNvSpPr txBox="1"/>
          <p:nvPr/>
        </p:nvSpPr>
        <p:spPr>
          <a:xfrm>
            <a:off x="643974" y="6183501"/>
            <a:ext cx="10143641" cy="584775"/>
          </a:xfrm>
          <a:prstGeom prst="rect">
            <a:avLst/>
          </a:prstGeom>
          <a:noFill/>
        </p:spPr>
        <p:txBody>
          <a:bodyPr wrap="square" rtlCol="0">
            <a:spAutoFit/>
          </a:bodyPr>
          <a:lstStyle/>
          <a:p>
            <a:pPr algn="ctr"/>
            <a:r>
              <a:rPr lang="en-GB" sz="1600">
                <a:latin typeface="Arial" panose="020B0604020202020204" pitchFamily="34" charset="0"/>
                <a:cs typeface="Arial" panose="020B0604020202020204" pitchFamily="34" charset="0"/>
              </a:rPr>
              <a:t>The pandas code above displays a sample of the data contained in the training set (</a:t>
            </a:r>
            <a:r>
              <a:rPr lang="en-GB" sz="1600" i="1">
                <a:latin typeface="Arial" panose="020B0604020202020204" pitchFamily="34" charset="0"/>
                <a:cs typeface="Arial" panose="020B0604020202020204" pitchFamily="34" charset="0"/>
              </a:rPr>
              <a:t>olid-training-v1.0.tsv)</a:t>
            </a:r>
            <a:r>
              <a:rPr lang="en-GB" sz="1600">
                <a:latin typeface="Arial" panose="020B0604020202020204" pitchFamily="34" charset="0"/>
                <a:cs typeface="Arial" panose="020B0604020202020204" pitchFamily="34" charset="0"/>
              </a:rPr>
              <a:t> as shown in the output</a:t>
            </a:r>
          </a:p>
        </p:txBody>
      </p:sp>
      <p:pic>
        <p:nvPicPr>
          <p:cNvPr id="2" name="Audio 1">
            <a:hlinkClick r:id="" action="ppaction://media"/>
            <a:extLst>
              <a:ext uri="{FF2B5EF4-FFF2-40B4-BE49-F238E27FC236}">
                <a16:creationId xmlns:a16="http://schemas.microsoft.com/office/drawing/2014/main" id="{9F2F68F6-E467-4877-9BC7-B776785704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12143895"/>
      </p:ext>
    </p:extLst>
  </p:cSld>
  <p:clrMapOvr>
    <a:masterClrMapping/>
  </p:clrMapOvr>
  <mc:AlternateContent xmlns:mc="http://schemas.openxmlformats.org/markup-compatibility/2006" xmlns:p14="http://schemas.microsoft.com/office/powerpoint/2010/main">
    <mc:Choice Requires="p14">
      <p:transition spd="slow" p14:dur="2000" advTm="10471"/>
    </mc:Choice>
    <mc:Fallback xmlns="">
      <p:transition spd="slow" advTm="10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69AD60DC-B6C5-BF48-B8DF-BAC3AE1815FF}"/>
              </a:ext>
            </a:extLst>
          </p:cNvPr>
          <p:cNvSpPr>
            <a:spLocks noGrp="1"/>
          </p:cNvSpPr>
          <p:nvPr>
            <p:ph type="ctrTitle"/>
          </p:nvPr>
        </p:nvSpPr>
        <p:spPr/>
        <p:txBody>
          <a:bodyPr/>
          <a:lstStyle/>
          <a:p>
            <a:r>
              <a:rPr lang="en-US"/>
              <a:t>Full</a:t>
            </a:r>
            <a:r>
              <a:rPr lang="en-US" baseline="0"/>
              <a:t> sized image slide</a:t>
            </a:r>
            <a:endParaRPr lang="en-US"/>
          </a:p>
        </p:txBody>
      </p:sp>
      <p:pic>
        <p:nvPicPr>
          <p:cNvPr id="5" name="Picture 4">
            <a:extLst>
              <a:ext uri="{FF2B5EF4-FFF2-40B4-BE49-F238E27FC236}">
                <a16:creationId xmlns:a16="http://schemas.microsoft.com/office/drawing/2014/main" id="{1E4AA864-7EE2-4AE5-963F-027D4982704F}"/>
              </a:ext>
            </a:extLst>
          </p:cNvPr>
          <p:cNvPicPr>
            <a:picLocks noChangeAspect="1"/>
          </p:cNvPicPr>
          <p:nvPr/>
        </p:nvPicPr>
        <p:blipFill rotWithShape="1">
          <a:blip r:embed="rId6"/>
          <a:srcRect l="-2" t="7901" r="-339" b="6577"/>
          <a:stretch/>
        </p:blipFill>
        <p:spPr>
          <a:xfrm>
            <a:off x="819933" y="2216258"/>
            <a:ext cx="10276854" cy="4510008"/>
          </a:xfrm>
          <a:prstGeom prst="rect">
            <a:avLst/>
          </a:prstGeom>
        </p:spPr>
      </p:pic>
      <p:sp>
        <p:nvSpPr>
          <p:cNvPr id="7" name="TextBox 6">
            <a:extLst>
              <a:ext uri="{FF2B5EF4-FFF2-40B4-BE49-F238E27FC236}">
                <a16:creationId xmlns:a16="http://schemas.microsoft.com/office/drawing/2014/main" id="{853C6765-FE9B-4409-8516-2593DFA32B9F}"/>
              </a:ext>
            </a:extLst>
          </p:cNvPr>
          <p:cNvSpPr txBox="1"/>
          <p:nvPr/>
        </p:nvSpPr>
        <p:spPr>
          <a:xfrm>
            <a:off x="216976" y="1859797"/>
            <a:ext cx="9376475" cy="338554"/>
          </a:xfrm>
          <a:prstGeom prst="rect">
            <a:avLst/>
          </a:prstGeom>
          <a:noFill/>
        </p:spPr>
        <p:txBody>
          <a:bodyPr wrap="square" rtlCol="0">
            <a:spAutoFit/>
          </a:bodyPr>
          <a:lstStyle/>
          <a:p>
            <a:pPr marL="285750" indent="-285750">
              <a:buFont typeface="Arial" panose="020B0604020202020204" pitchFamily="34" charset="0"/>
              <a:buChar char="•"/>
            </a:pPr>
            <a:r>
              <a:rPr lang="en-GB" sz="1600" b="1">
                <a:latin typeface="Arial" panose="020B0604020202020204" pitchFamily="34" charset="0"/>
                <a:cs typeface="Arial" panose="020B0604020202020204" pitchFamily="34" charset="0"/>
              </a:rPr>
              <a:t>Data Description and Exploration: </a:t>
            </a:r>
          </a:p>
        </p:txBody>
      </p:sp>
      <p:sp>
        <p:nvSpPr>
          <p:cNvPr id="8" name="TextBox 7">
            <a:extLst>
              <a:ext uri="{FF2B5EF4-FFF2-40B4-BE49-F238E27FC236}">
                <a16:creationId xmlns:a16="http://schemas.microsoft.com/office/drawing/2014/main" id="{4CBD8E8B-E2B7-4473-826A-49121245E3B5}"/>
              </a:ext>
            </a:extLst>
          </p:cNvPr>
          <p:cNvSpPr txBox="1"/>
          <p:nvPr/>
        </p:nvSpPr>
        <p:spPr>
          <a:xfrm>
            <a:off x="8229600" y="4850969"/>
            <a:ext cx="2867187" cy="1323439"/>
          </a:xfrm>
          <a:prstGeom prst="rect">
            <a:avLst/>
          </a:prstGeom>
          <a:noFill/>
        </p:spPr>
        <p:txBody>
          <a:bodyPr wrap="square" rtlCol="0">
            <a:spAutoFit/>
          </a:bodyPr>
          <a:lstStyle/>
          <a:p>
            <a:r>
              <a:rPr lang="en-GB" sz="1600">
                <a:latin typeface="Arial" panose="020B0604020202020204" pitchFamily="34" charset="0"/>
                <a:cs typeface="Arial" panose="020B0604020202020204" pitchFamily="34" charset="0"/>
              </a:rPr>
              <a:t>Proportion of the various classes of tweets for each subtask in the training set (</a:t>
            </a:r>
            <a:r>
              <a:rPr lang="en-GB" sz="1600" i="1">
                <a:latin typeface="Arial" panose="020B0604020202020204" pitchFamily="34" charset="0"/>
                <a:cs typeface="Arial" panose="020B0604020202020204" pitchFamily="34" charset="0"/>
              </a:rPr>
              <a:t>olid-training-v1.0.tsv)</a:t>
            </a:r>
            <a:r>
              <a:rPr lang="en-GB" sz="1600">
                <a:latin typeface="Arial" panose="020B0604020202020204" pitchFamily="34" charset="0"/>
                <a:cs typeface="Arial" panose="020B0604020202020204" pitchFamily="34" charset="0"/>
              </a:rPr>
              <a:t> visualized with Tableau</a:t>
            </a:r>
          </a:p>
        </p:txBody>
      </p:sp>
      <p:pic>
        <p:nvPicPr>
          <p:cNvPr id="2" name="Audio 1">
            <a:hlinkClick r:id="" action="ppaction://media"/>
            <a:extLst>
              <a:ext uri="{FF2B5EF4-FFF2-40B4-BE49-F238E27FC236}">
                <a16:creationId xmlns:a16="http://schemas.microsoft.com/office/drawing/2014/main" id="{32CFD183-402F-4854-8523-D018592F27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03187811"/>
      </p:ext>
    </p:extLst>
  </p:cSld>
  <p:clrMapOvr>
    <a:masterClrMapping/>
  </p:clrMapOvr>
  <mc:AlternateContent xmlns:mc="http://schemas.openxmlformats.org/markup-compatibility/2006" xmlns:p14="http://schemas.microsoft.com/office/powerpoint/2010/main">
    <mc:Choice Requires="p14">
      <p:transition spd="slow" p14:dur="2000" advTm="23024"/>
    </mc:Choice>
    <mc:Fallback xmlns="">
      <p:transition spd="slow" advTm="23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1943684"/>
            <a:ext cx="4834740" cy="444161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a:solidFill>
                  <a:schemeClr val="tx1"/>
                </a:solidFill>
                <a:latin typeface="Arial" charset="0"/>
                <a:ea typeface="Arial" charset="0"/>
                <a:cs typeface="Arial" charset="0"/>
              </a:rPr>
              <a:t>Data Preparation</a:t>
            </a:r>
          </a:p>
          <a:p>
            <a:pPr>
              <a:spcBef>
                <a:spcPts val="600"/>
              </a:spcBef>
            </a:pPr>
            <a:endParaRPr lang="en-US" sz="1100" b="1">
              <a:solidFill>
                <a:schemeClr val="tx1"/>
              </a:solidFill>
              <a:latin typeface="Arial" charset="0"/>
              <a:ea typeface="Arial" charset="0"/>
              <a:cs typeface="Arial" charset="0"/>
            </a:endParaRPr>
          </a:p>
          <a:p>
            <a:pPr>
              <a:spcBef>
                <a:spcPts val="600"/>
              </a:spcBef>
            </a:pPr>
            <a:r>
              <a:rPr lang="en-US" sz="1600">
                <a:solidFill>
                  <a:schemeClr val="tx1"/>
                </a:solidFill>
                <a:latin typeface="Arial" charset="0"/>
                <a:ea typeface="Arial" charset="0"/>
                <a:cs typeface="Arial" charset="0"/>
              </a:rPr>
              <a:t>A number of consolidation and cleaning process outlined below were applied to make the data suitable for modeling and evaluation</a:t>
            </a:r>
          </a:p>
          <a:p>
            <a:pPr>
              <a:spcBef>
                <a:spcPts val="600"/>
              </a:spcBef>
            </a:pPr>
            <a:endParaRPr lang="en-US" sz="1600">
              <a:solidFill>
                <a:schemeClr val="tx1"/>
              </a:solidFill>
              <a:latin typeface="Arial" charset="0"/>
              <a:ea typeface="Arial" charset="0"/>
              <a:cs typeface="Arial" charset="0"/>
            </a:endParaRPr>
          </a:p>
          <a:p>
            <a:pPr marL="285750" indent="-285750">
              <a:spcBef>
                <a:spcPts val="600"/>
              </a:spcBef>
              <a:buFont typeface="Arial" charset="0"/>
              <a:buChar char="•"/>
            </a:pPr>
            <a:r>
              <a:rPr lang="en-US" sz="1600">
                <a:solidFill>
                  <a:schemeClr val="tx1"/>
                </a:solidFill>
                <a:latin typeface="Arial" charset="0"/>
                <a:ea typeface="Arial" charset="0"/>
                <a:cs typeface="Arial" charset="0"/>
              </a:rPr>
              <a:t>Convert .</a:t>
            </a:r>
            <a:r>
              <a:rPr lang="en-US" sz="1600" err="1">
                <a:solidFill>
                  <a:schemeClr val="tx1"/>
                </a:solidFill>
                <a:latin typeface="Arial" charset="0"/>
                <a:ea typeface="Arial" charset="0"/>
                <a:cs typeface="Arial" charset="0"/>
              </a:rPr>
              <a:t>tsv</a:t>
            </a:r>
            <a:r>
              <a:rPr lang="en-US" sz="1600">
                <a:solidFill>
                  <a:schemeClr val="tx1"/>
                </a:solidFill>
                <a:latin typeface="Arial" charset="0"/>
                <a:ea typeface="Arial" charset="0"/>
                <a:cs typeface="Arial" charset="0"/>
              </a:rPr>
              <a:t> files to .csv</a:t>
            </a:r>
          </a:p>
          <a:p>
            <a:pPr marL="285750" indent="-285750">
              <a:spcBef>
                <a:spcPts val="600"/>
              </a:spcBef>
              <a:buFont typeface="Arial" charset="0"/>
              <a:buChar char="•"/>
            </a:pPr>
            <a:r>
              <a:rPr lang="en-US" sz="1600">
                <a:solidFill>
                  <a:schemeClr val="tx1"/>
                </a:solidFill>
                <a:latin typeface="Arial" charset="0"/>
                <a:ea typeface="Arial" charset="0"/>
                <a:cs typeface="Arial" charset="0"/>
              </a:rPr>
              <a:t>Extract tweets into data frame to process separately</a:t>
            </a:r>
          </a:p>
          <a:p>
            <a:pPr marL="285750" indent="-285750">
              <a:spcBef>
                <a:spcPts val="600"/>
              </a:spcBef>
              <a:buFont typeface="Arial" charset="0"/>
              <a:buChar char="•"/>
            </a:pPr>
            <a:r>
              <a:rPr lang="en-US" sz="1600">
                <a:solidFill>
                  <a:schemeClr val="tx1"/>
                </a:solidFill>
                <a:latin typeface="Arial" charset="0"/>
                <a:ea typeface="Arial" charset="0"/>
                <a:cs typeface="Arial" charset="0"/>
              </a:rPr>
              <a:t>Extract subtasks (a, b &amp; c) columns into separate data frames</a:t>
            </a:r>
          </a:p>
          <a:p>
            <a:pPr marL="285750" indent="-285750">
              <a:spcBef>
                <a:spcPts val="600"/>
              </a:spcBef>
              <a:buFont typeface="Arial" charset="0"/>
              <a:buChar char="•"/>
            </a:pPr>
            <a:r>
              <a:rPr lang="en-US" sz="1600">
                <a:solidFill>
                  <a:schemeClr val="tx1"/>
                </a:solidFill>
                <a:latin typeface="Arial" charset="0"/>
                <a:ea typeface="Arial" charset="0"/>
                <a:cs typeface="Arial" charset="0"/>
              </a:rPr>
              <a:t>Remove specially coded strings (&amp;</a:t>
            </a:r>
            <a:r>
              <a:rPr lang="en-US" sz="1600" err="1">
                <a:solidFill>
                  <a:schemeClr val="tx1"/>
                </a:solidFill>
                <a:latin typeface="Arial" charset="0"/>
                <a:ea typeface="Arial" charset="0"/>
                <a:cs typeface="Arial" charset="0"/>
              </a:rPr>
              <a:t>lt</a:t>
            </a:r>
            <a:r>
              <a:rPr lang="en-US" sz="1600">
                <a:solidFill>
                  <a:schemeClr val="tx1"/>
                </a:solidFill>
                <a:latin typeface="Arial" charset="0"/>
                <a:ea typeface="Arial" charset="0"/>
                <a:cs typeface="Arial" charset="0"/>
              </a:rPr>
              <a:t>(&lt;), &amp;</a:t>
            </a:r>
            <a:r>
              <a:rPr lang="en-US" sz="1600" err="1">
                <a:solidFill>
                  <a:schemeClr val="tx1"/>
                </a:solidFill>
                <a:latin typeface="Arial" charset="0"/>
                <a:ea typeface="Arial" charset="0"/>
                <a:cs typeface="Arial" charset="0"/>
              </a:rPr>
              <a:t>gt</a:t>
            </a:r>
            <a:r>
              <a:rPr lang="en-US" sz="1600">
                <a:solidFill>
                  <a:schemeClr val="tx1"/>
                </a:solidFill>
                <a:latin typeface="Arial" charset="0"/>
                <a:ea typeface="Arial" charset="0"/>
                <a:cs typeface="Arial" charset="0"/>
              </a:rPr>
              <a:t>(&gt;)) from tweets</a:t>
            </a:r>
          </a:p>
          <a:p>
            <a:pPr marL="285750" indent="-285750">
              <a:spcBef>
                <a:spcPts val="600"/>
              </a:spcBef>
              <a:buFont typeface="Arial" charset="0"/>
              <a:buChar char="•"/>
            </a:pPr>
            <a:r>
              <a:rPr lang="en-US" sz="1600">
                <a:solidFill>
                  <a:schemeClr val="tx1"/>
                </a:solidFill>
                <a:latin typeface="Arial" charset="0"/>
                <a:ea typeface="Arial" charset="0"/>
                <a:cs typeface="Arial" charset="0"/>
              </a:rPr>
              <a:t>Replace ‘&amp;amp’ with ‘and’</a:t>
            </a:r>
          </a:p>
          <a:p>
            <a:pPr marL="285750" indent="-285750">
              <a:spcBef>
                <a:spcPts val="600"/>
              </a:spcBef>
              <a:buFont typeface="Arial" charset="0"/>
              <a:buChar char="•"/>
            </a:pPr>
            <a:r>
              <a:rPr lang="en-US" sz="1600">
                <a:solidFill>
                  <a:schemeClr val="tx1"/>
                </a:solidFill>
                <a:latin typeface="Arial" charset="0"/>
                <a:ea typeface="Arial" charset="0"/>
                <a:cs typeface="Arial" charset="0"/>
              </a:rPr>
              <a:t>Remove emojis from tweets</a:t>
            </a:r>
          </a:p>
        </p:txBody>
      </p:sp>
      <p:pic>
        <p:nvPicPr>
          <p:cNvPr id="10" name="Picture 9" descr="A screenshot of a cell phone&#10;&#10;Description automatically generated">
            <a:extLst>
              <a:ext uri="{FF2B5EF4-FFF2-40B4-BE49-F238E27FC236}">
                <a16:creationId xmlns:a16="http://schemas.microsoft.com/office/drawing/2014/main" id="{76F1C618-3283-40CC-BC56-7103F2E05402}"/>
              </a:ext>
            </a:extLst>
          </p:cNvPr>
          <p:cNvPicPr>
            <a:picLocks noChangeAspect="1"/>
          </p:cNvPicPr>
          <p:nvPr/>
        </p:nvPicPr>
        <p:blipFill>
          <a:blip r:embed="rId6"/>
          <a:stretch>
            <a:fillRect/>
          </a:stretch>
        </p:blipFill>
        <p:spPr>
          <a:xfrm>
            <a:off x="5106285" y="1943684"/>
            <a:ext cx="6686572" cy="2196577"/>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24A4B83-C794-43BF-8826-C7C22A68A89E}"/>
              </a:ext>
            </a:extLst>
          </p:cNvPr>
          <p:cNvPicPr>
            <a:picLocks noChangeAspect="1"/>
          </p:cNvPicPr>
          <p:nvPr/>
        </p:nvPicPr>
        <p:blipFill>
          <a:blip r:embed="rId7"/>
          <a:stretch>
            <a:fillRect/>
          </a:stretch>
        </p:blipFill>
        <p:spPr>
          <a:xfrm>
            <a:off x="5125861" y="4386878"/>
            <a:ext cx="6647420" cy="2292213"/>
          </a:xfrm>
          <a:prstGeom prst="rect">
            <a:avLst/>
          </a:prstGeom>
        </p:spPr>
      </p:pic>
      <p:pic>
        <p:nvPicPr>
          <p:cNvPr id="6" name="Audio 5">
            <a:hlinkClick r:id="" action="ppaction://media"/>
            <a:extLst>
              <a:ext uri="{FF2B5EF4-FFF2-40B4-BE49-F238E27FC236}">
                <a16:creationId xmlns:a16="http://schemas.microsoft.com/office/drawing/2014/main" id="{D8DA2E3E-4B25-46A1-AA31-BAB1D239A50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51842940"/>
      </p:ext>
    </p:extLst>
  </p:cSld>
  <p:clrMapOvr>
    <a:masterClrMapping/>
  </p:clrMapOvr>
  <mc:AlternateContent xmlns:mc="http://schemas.openxmlformats.org/markup-compatibility/2006" xmlns:p14="http://schemas.microsoft.com/office/powerpoint/2010/main">
    <mc:Choice Requires="p14">
      <p:transition spd="slow" p14:dur="2000" advTm="23917"/>
    </mc:Choice>
    <mc:Fallback xmlns="">
      <p:transition spd="slow" advTm="23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9C499387-EE9A-E34B-AA58-B200FAA1602B}"/>
              </a:ext>
            </a:extLst>
          </p:cNvPr>
          <p:cNvSpPr>
            <a:spLocks noGrp="1"/>
          </p:cNvSpPr>
          <p:nvPr>
            <p:ph type="ctrTitle"/>
          </p:nvPr>
        </p:nvSpPr>
        <p:spPr/>
        <p:txBody>
          <a:bodyPr/>
          <a:lstStyle/>
          <a:p>
            <a:r>
              <a:rPr lang="en-US" sz="4400" kern="1200">
                <a:solidFill>
                  <a:srgbClr val="000000"/>
                </a:solidFill>
                <a:effectLst/>
                <a:latin typeface="Calibri Light" panose="020F0302020204030204" pitchFamily="34" charset="0"/>
                <a:ea typeface="+mj-ea"/>
                <a:cs typeface="+mj-cs"/>
              </a:rPr>
              <a:t>Text hierarchy</a:t>
            </a:r>
            <a:r>
              <a:rPr lang="en-US" sz="4400" kern="1200" baseline="0">
                <a:solidFill>
                  <a:srgbClr val="000000"/>
                </a:solidFill>
                <a:effectLst/>
                <a:latin typeface="Calibri Light" panose="020F0302020204030204" pitchFamily="34" charset="0"/>
                <a:ea typeface="+mj-ea"/>
                <a:cs typeface="+mj-cs"/>
              </a:rPr>
              <a:t> and formatting with two images slide</a:t>
            </a:r>
            <a:r>
              <a:rPr lang="en-US"/>
              <a:t> </a:t>
            </a:r>
          </a:p>
        </p:txBody>
      </p:sp>
      <p:sp>
        <p:nvSpPr>
          <p:cNvPr id="2" name="Text Placeholder 1"/>
          <p:cNvSpPr txBox="1">
            <a:spLocks/>
          </p:cNvSpPr>
          <p:nvPr/>
        </p:nvSpPr>
        <p:spPr>
          <a:xfrm>
            <a:off x="310697" y="1477127"/>
            <a:ext cx="5371646" cy="454150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400">
                <a:solidFill>
                  <a:schemeClr val="tx1"/>
                </a:solidFill>
                <a:latin typeface="Arial" charset="0"/>
                <a:ea typeface="Arial" charset="0"/>
                <a:cs typeface="Arial" charset="0"/>
              </a:rPr>
              <a:t>Data Preparation (</a:t>
            </a:r>
            <a:r>
              <a:rPr lang="en-US" sz="2400" err="1">
                <a:solidFill>
                  <a:schemeClr val="tx1"/>
                </a:solidFill>
                <a:latin typeface="Arial" charset="0"/>
                <a:ea typeface="Arial" charset="0"/>
                <a:cs typeface="Arial" charset="0"/>
              </a:rPr>
              <a:t>con’td</a:t>
            </a:r>
            <a:r>
              <a:rPr lang="en-US" sz="2400">
                <a:solidFill>
                  <a:schemeClr val="tx1"/>
                </a:solidFill>
                <a:latin typeface="Arial" charset="0"/>
                <a:ea typeface="Arial" charset="0"/>
                <a:cs typeface="Arial" charset="0"/>
              </a:rPr>
              <a:t>)</a:t>
            </a:r>
          </a:p>
          <a:p>
            <a:pPr>
              <a:spcBef>
                <a:spcPts val="600"/>
              </a:spcBef>
            </a:pPr>
            <a:endParaRPr lang="en-US" sz="1600">
              <a:solidFill>
                <a:schemeClr val="tx1"/>
              </a:solidFill>
              <a:latin typeface="Arial" charset="0"/>
              <a:ea typeface="Arial" charset="0"/>
              <a:cs typeface="Arial" charset="0"/>
            </a:endParaRPr>
          </a:p>
          <a:p>
            <a:pPr marL="285750" indent="-285750">
              <a:spcBef>
                <a:spcPts val="600"/>
              </a:spcBef>
              <a:buFont typeface="Arial" charset="0"/>
              <a:buChar char="•"/>
            </a:pPr>
            <a:r>
              <a:rPr lang="en-US" sz="1600">
                <a:solidFill>
                  <a:schemeClr val="tx1"/>
                </a:solidFill>
                <a:latin typeface="Arial" charset="0"/>
                <a:ea typeface="Arial" charset="0"/>
                <a:cs typeface="Arial" charset="0"/>
              </a:rPr>
              <a:t>Remove mentions (@USER) and </a:t>
            </a:r>
            <a:r>
              <a:rPr lang="en-US" sz="1600" err="1">
                <a:solidFill>
                  <a:schemeClr val="tx1"/>
                </a:solidFill>
                <a:latin typeface="Arial" charset="0"/>
                <a:ea typeface="Arial" charset="0"/>
                <a:cs typeface="Arial" charset="0"/>
              </a:rPr>
              <a:t>urls</a:t>
            </a:r>
            <a:r>
              <a:rPr lang="en-US" sz="1600">
                <a:solidFill>
                  <a:schemeClr val="tx1"/>
                </a:solidFill>
                <a:latin typeface="Arial" charset="0"/>
                <a:ea typeface="Arial" charset="0"/>
                <a:cs typeface="Arial" charset="0"/>
              </a:rPr>
              <a:t> (URL) from tweets</a:t>
            </a:r>
          </a:p>
          <a:p>
            <a:pPr marL="285750" indent="-285750">
              <a:spcBef>
                <a:spcPts val="600"/>
              </a:spcBef>
              <a:buFont typeface="Arial" charset="0"/>
              <a:buChar char="•"/>
            </a:pPr>
            <a:r>
              <a:rPr lang="en-US" sz="1600">
                <a:solidFill>
                  <a:schemeClr val="tx1"/>
                </a:solidFill>
                <a:latin typeface="Arial" charset="0"/>
                <a:ea typeface="Arial" charset="0"/>
                <a:cs typeface="Arial" charset="0"/>
              </a:rPr>
              <a:t>Remove punctuations from tweets</a:t>
            </a:r>
          </a:p>
          <a:p>
            <a:pPr marL="285750" indent="-285750">
              <a:spcBef>
                <a:spcPts val="600"/>
              </a:spcBef>
              <a:buFont typeface="Arial" charset="0"/>
              <a:buChar char="•"/>
            </a:pPr>
            <a:r>
              <a:rPr lang="en-US" sz="1600">
                <a:solidFill>
                  <a:schemeClr val="tx1"/>
                </a:solidFill>
                <a:latin typeface="Arial" charset="0"/>
                <a:ea typeface="Arial" charset="0"/>
                <a:cs typeface="Arial" charset="0"/>
              </a:rPr>
              <a:t>Merge cleaned tweets with extracted subtask classes into three separate datasets for each subtask</a:t>
            </a:r>
          </a:p>
          <a:p>
            <a:pPr marL="285750" indent="-285750">
              <a:spcBef>
                <a:spcPts val="600"/>
              </a:spcBef>
              <a:buFont typeface="Arial" charset="0"/>
              <a:buChar char="•"/>
            </a:pPr>
            <a:r>
              <a:rPr lang="en-US" sz="1600">
                <a:solidFill>
                  <a:schemeClr val="tx1"/>
                </a:solidFill>
                <a:latin typeface="Arial" charset="0"/>
                <a:ea typeface="Arial" charset="0"/>
                <a:cs typeface="Arial" charset="0"/>
              </a:rPr>
              <a:t>Export prepared training data to .csv files</a:t>
            </a:r>
          </a:p>
          <a:p>
            <a:pPr marL="285750" indent="-285750">
              <a:spcBef>
                <a:spcPts val="600"/>
              </a:spcBef>
              <a:buFont typeface="Arial" charset="0"/>
              <a:buChar char="•"/>
            </a:pPr>
            <a:r>
              <a:rPr lang="en-US" sz="1600">
                <a:solidFill>
                  <a:schemeClr val="tx1"/>
                </a:solidFill>
                <a:latin typeface="Arial" charset="0"/>
                <a:ea typeface="Arial" charset="0"/>
                <a:cs typeface="Arial" charset="0"/>
              </a:rPr>
              <a:t>Clean tweets in test set with cleaning processes specified above</a:t>
            </a:r>
          </a:p>
          <a:p>
            <a:pPr marL="285750" indent="-285750">
              <a:spcBef>
                <a:spcPts val="600"/>
              </a:spcBef>
              <a:buFont typeface="Arial" charset="0"/>
              <a:buChar char="•"/>
            </a:pPr>
            <a:r>
              <a:rPr lang="en-US" sz="1600">
                <a:solidFill>
                  <a:schemeClr val="tx1"/>
                </a:solidFill>
                <a:latin typeface="Arial" charset="0"/>
                <a:ea typeface="Arial" charset="0"/>
                <a:cs typeface="Arial" charset="0"/>
              </a:rPr>
              <a:t>Merge test set tweets with respective labels</a:t>
            </a:r>
          </a:p>
          <a:p>
            <a:pPr marL="285750" indent="-285750">
              <a:spcBef>
                <a:spcPts val="600"/>
              </a:spcBef>
              <a:buFont typeface="Arial" charset="0"/>
              <a:buChar char="•"/>
            </a:pPr>
            <a:r>
              <a:rPr lang="en-US" sz="1600">
                <a:solidFill>
                  <a:schemeClr val="tx1"/>
                </a:solidFill>
                <a:latin typeface="Arial" charset="0"/>
                <a:ea typeface="Arial" charset="0"/>
                <a:cs typeface="Arial" charset="0"/>
              </a:rPr>
              <a:t>Export cleaned and merged test data to .csv</a:t>
            </a:r>
            <a:endParaRPr lang="en-US" sz="1100">
              <a:solidFill>
                <a:schemeClr val="tx1"/>
              </a:solidFill>
              <a:latin typeface="Arial" charset="0"/>
              <a:ea typeface="Arial" charset="0"/>
              <a:cs typeface="Arial" charset="0"/>
            </a:endParaRPr>
          </a:p>
        </p:txBody>
      </p:sp>
      <p:pic>
        <p:nvPicPr>
          <p:cNvPr id="8" name="Picture 7" descr="A screenshot of a cell phone&#10;&#10;Description automatically generated">
            <a:extLst>
              <a:ext uri="{FF2B5EF4-FFF2-40B4-BE49-F238E27FC236}">
                <a16:creationId xmlns:a16="http://schemas.microsoft.com/office/drawing/2014/main" id="{73684FEC-3BE5-48EA-8F73-0C43B3AE5BDE}"/>
              </a:ext>
            </a:extLst>
          </p:cNvPr>
          <p:cNvPicPr>
            <a:picLocks noChangeAspect="1"/>
          </p:cNvPicPr>
          <p:nvPr/>
        </p:nvPicPr>
        <p:blipFill>
          <a:blip r:embed="rId6"/>
          <a:stretch>
            <a:fillRect/>
          </a:stretch>
        </p:blipFill>
        <p:spPr>
          <a:xfrm>
            <a:off x="5873858" y="1876208"/>
            <a:ext cx="5926256" cy="3028149"/>
          </a:xfrm>
          <a:prstGeom prst="rect">
            <a:avLst/>
          </a:prstGeom>
        </p:spPr>
      </p:pic>
      <p:pic>
        <p:nvPicPr>
          <p:cNvPr id="10" name="Picture 9" descr="A screen shot of a person&#10;&#10;Description automatically generated">
            <a:extLst>
              <a:ext uri="{FF2B5EF4-FFF2-40B4-BE49-F238E27FC236}">
                <a16:creationId xmlns:a16="http://schemas.microsoft.com/office/drawing/2014/main" id="{C7DB96CB-33D4-4568-B432-C24C5B27F03D}"/>
              </a:ext>
            </a:extLst>
          </p:cNvPr>
          <p:cNvPicPr>
            <a:picLocks noChangeAspect="1"/>
          </p:cNvPicPr>
          <p:nvPr/>
        </p:nvPicPr>
        <p:blipFill>
          <a:blip r:embed="rId7"/>
          <a:stretch>
            <a:fillRect/>
          </a:stretch>
        </p:blipFill>
        <p:spPr>
          <a:xfrm>
            <a:off x="5873858" y="5126620"/>
            <a:ext cx="4169044" cy="1524213"/>
          </a:xfrm>
          <a:prstGeom prst="rect">
            <a:avLst/>
          </a:prstGeom>
        </p:spPr>
      </p:pic>
      <p:pic>
        <p:nvPicPr>
          <p:cNvPr id="12" name="Picture 11" descr="A screen shot of a computer&#10;&#10;Description automatically generated">
            <a:extLst>
              <a:ext uri="{FF2B5EF4-FFF2-40B4-BE49-F238E27FC236}">
                <a16:creationId xmlns:a16="http://schemas.microsoft.com/office/drawing/2014/main" id="{50A36182-AE82-449B-BCFE-4D00463133C9}"/>
              </a:ext>
            </a:extLst>
          </p:cNvPr>
          <p:cNvPicPr>
            <a:picLocks noChangeAspect="1"/>
          </p:cNvPicPr>
          <p:nvPr/>
        </p:nvPicPr>
        <p:blipFill>
          <a:blip r:embed="rId8"/>
          <a:stretch>
            <a:fillRect/>
          </a:stretch>
        </p:blipFill>
        <p:spPr>
          <a:xfrm>
            <a:off x="9648682" y="5930928"/>
            <a:ext cx="2038635" cy="714475"/>
          </a:xfrm>
          <a:prstGeom prst="rect">
            <a:avLst/>
          </a:prstGeom>
        </p:spPr>
      </p:pic>
      <p:pic>
        <p:nvPicPr>
          <p:cNvPr id="18" name="Picture 17" descr="A close up of a logo&#10;&#10;Description automatically generated">
            <a:extLst>
              <a:ext uri="{FF2B5EF4-FFF2-40B4-BE49-F238E27FC236}">
                <a16:creationId xmlns:a16="http://schemas.microsoft.com/office/drawing/2014/main" id="{7B177355-A6BA-4730-A486-764FF3D52AC6}"/>
              </a:ext>
            </a:extLst>
          </p:cNvPr>
          <p:cNvPicPr>
            <a:picLocks noChangeAspect="1"/>
          </p:cNvPicPr>
          <p:nvPr/>
        </p:nvPicPr>
        <p:blipFill>
          <a:blip r:embed="rId9"/>
          <a:stretch>
            <a:fillRect/>
          </a:stretch>
        </p:blipFill>
        <p:spPr>
          <a:xfrm>
            <a:off x="504683" y="5881089"/>
            <a:ext cx="4725059" cy="704948"/>
          </a:xfrm>
          <a:prstGeom prst="rect">
            <a:avLst/>
          </a:prstGeom>
        </p:spPr>
      </p:pic>
      <p:pic>
        <p:nvPicPr>
          <p:cNvPr id="6" name="Audio 5">
            <a:hlinkClick r:id="" action="ppaction://media"/>
            <a:extLst>
              <a:ext uri="{FF2B5EF4-FFF2-40B4-BE49-F238E27FC236}">
                <a16:creationId xmlns:a16="http://schemas.microsoft.com/office/drawing/2014/main" id="{BE675CBC-E13F-4224-BB37-93E59A111CA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40822713"/>
      </p:ext>
    </p:extLst>
  </p:cSld>
  <p:clrMapOvr>
    <a:masterClrMapping/>
  </p:clrMapOvr>
  <mc:AlternateContent xmlns:mc="http://schemas.openxmlformats.org/markup-compatibility/2006" xmlns:p14="http://schemas.microsoft.com/office/powerpoint/2010/main">
    <mc:Choice Requires="p14">
      <p:transition spd="slow" p14:dur="2000" advTm="1239"/>
    </mc:Choice>
    <mc:Fallback xmlns="">
      <p:transition spd="slow" advTm="1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69AD60DC-B6C5-BF48-B8DF-BAC3AE1815FF}"/>
              </a:ext>
            </a:extLst>
          </p:cNvPr>
          <p:cNvSpPr>
            <a:spLocks noGrp="1"/>
          </p:cNvSpPr>
          <p:nvPr>
            <p:ph type="ctrTitle"/>
          </p:nvPr>
        </p:nvSpPr>
        <p:spPr/>
        <p:txBody>
          <a:bodyPr/>
          <a:lstStyle/>
          <a:p>
            <a:r>
              <a:rPr lang="en-US"/>
              <a:t>Full</a:t>
            </a:r>
            <a:r>
              <a:rPr lang="en-US" baseline="0"/>
              <a:t> sized image slide</a:t>
            </a:r>
            <a:endParaRPr lang="en-US"/>
          </a:p>
        </p:txBody>
      </p:sp>
      <p:sp>
        <p:nvSpPr>
          <p:cNvPr id="7" name="TextBox 6">
            <a:extLst>
              <a:ext uri="{FF2B5EF4-FFF2-40B4-BE49-F238E27FC236}">
                <a16:creationId xmlns:a16="http://schemas.microsoft.com/office/drawing/2014/main" id="{853C6765-FE9B-4409-8516-2593DFA32B9F}"/>
              </a:ext>
            </a:extLst>
          </p:cNvPr>
          <p:cNvSpPr txBox="1"/>
          <p:nvPr/>
        </p:nvSpPr>
        <p:spPr>
          <a:xfrm>
            <a:off x="216976" y="1859797"/>
            <a:ext cx="9376475" cy="338554"/>
          </a:xfrm>
          <a:prstGeom prst="rect">
            <a:avLst/>
          </a:prstGeom>
          <a:noFill/>
        </p:spPr>
        <p:txBody>
          <a:bodyPr wrap="square" rtlCol="0">
            <a:spAutoFit/>
          </a:bodyPr>
          <a:lstStyle/>
          <a:p>
            <a:pPr marL="285750" indent="-285750">
              <a:buFont typeface="Arial" panose="020B0604020202020204" pitchFamily="34" charset="0"/>
              <a:buChar char="•"/>
            </a:pPr>
            <a:r>
              <a:rPr lang="en-GB" sz="1600" b="1">
                <a:latin typeface="Arial" panose="020B0604020202020204" pitchFamily="34" charset="0"/>
                <a:cs typeface="Arial" panose="020B0604020202020204" pitchFamily="34" charset="0"/>
              </a:rPr>
              <a:t>Data Preparation</a:t>
            </a:r>
          </a:p>
        </p:txBody>
      </p:sp>
      <p:sp>
        <p:nvSpPr>
          <p:cNvPr id="8" name="TextBox 7">
            <a:extLst>
              <a:ext uri="{FF2B5EF4-FFF2-40B4-BE49-F238E27FC236}">
                <a16:creationId xmlns:a16="http://schemas.microsoft.com/office/drawing/2014/main" id="{4CBD8E8B-E2B7-4473-826A-49121245E3B5}"/>
              </a:ext>
            </a:extLst>
          </p:cNvPr>
          <p:cNvSpPr txBox="1"/>
          <p:nvPr/>
        </p:nvSpPr>
        <p:spPr>
          <a:xfrm>
            <a:off x="10045550" y="3422631"/>
            <a:ext cx="1636006" cy="1815882"/>
          </a:xfrm>
          <a:prstGeom prst="rect">
            <a:avLst/>
          </a:prstGeom>
          <a:noFill/>
        </p:spPr>
        <p:txBody>
          <a:bodyPr wrap="square" rtlCol="0">
            <a:spAutoFit/>
          </a:bodyPr>
          <a:lstStyle/>
          <a:p>
            <a:pPr algn="ctr"/>
            <a:r>
              <a:rPr lang="en-GB" sz="1600" i="1">
                <a:latin typeface="Arial" panose="020B0604020202020204" pitchFamily="34" charset="0"/>
                <a:cs typeface="Arial" panose="020B0604020202020204" pitchFamily="34" charset="0"/>
              </a:rPr>
              <a:t>Python function for cleaning tweets from a data frame containing a tweet column using pandas</a:t>
            </a:r>
          </a:p>
        </p:txBody>
      </p:sp>
      <p:pic>
        <p:nvPicPr>
          <p:cNvPr id="4" name="Picture 3" descr="A screenshot of a social media post&#10;&#10;Description automatically generated">
            <a:extLst>
              <a:ext uri="{FF2B5EF4-FFF2-40B4-BE49-F238E27FC236}">
                <a16:creationId xmlns:a16="http://schemas.microsoft.com/office/drawing/2014/main" id="{B08B0D21-1EBC-41FE-8889-1FF57C9C7C4C}"/>
              </a:ext>
            </a:extLst>
          </p:cNvPr>
          <p:cNvPicPr>
            <a:picLocks noChangeAspect="1"/>
          </p:cNvPicPr>
          <p:nvPr/>
        </p:nvPicPr>
        <p:blipFill>
          <a:blip r:embed="rId6"/>
          <a:stretch>
            <a:fillRect/>
          </a:stretch>
        </p:blipFill>
        <p:spPr>
          <a:xfrm>
            <a:off x="510444" y="2198351"/>
            <a:ext cx="9241638" cy="4264442"/>
          </a:xfrm>
          <a:prstGeom prst="rect">
            <a:avLst/>
          </a:prstGeom>
        </p:spPr>
      </p:pic>
      <p:pic>
        <p:nvPicPr>
          <p:cNvPr id="2" name="Audio 1">
            <a:hlinkClick r:id="" action="ppaction://media"/>
            <a:extLst>
              <a:ext uri="{FF2B5EF4-FFF2-40B4-BE49-F238E27FC236}">
                <a16:creationId xmlns:a16="http://schemas.microsoft.com/office/drawing/2014/main" id="{629FC697-C958-46B7-9A28-00B869A2D3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3250217"/>
      </p:ext>
    </p:extLst>
  </p:cSld>
  <p:clrMapOvr>
    <a:masterClrMapping/>
  </p:clrMapOvr>
  <mc:AlternateContent xmlns:mc="http://schemas.openxmlformats.org/markup-compatibility/2006" xmlns:p14="http://schemas.microsoft.com/office/powerpoint/2010/main">
    <mc:Choice Requires="p14">
      <p:transition spd="slow" p14:dur="2000" advTm="10383"/>
    </mc:Choice>
    <mc:Fallback xmlns="">
      <p:transition spd="slow" advTm="10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4497756F334A41BA02CB59FC44EA47" ma:contentTypeVersion="5" ma:contentTypeDescription="Create a new document." ma:contentTypeScope="" ma:versionID="a3fbe949dd5365c0330107763be6088b">
  <xsd:schema xmlns:xsd="http://www.w3.org/2001/XMLSchema" xmlns:xs="http://www.w3.org/2001/XMLSchema" xmlns:p="http://schemas.microsoft.com/office/2006/metadata/properties" xmlns:ns3="0269d16f-2601-46f4-a1ec-059c39702f47" xmlns:ns4="bdfdecbe-c02c-445e-8122-4aa697944aba" targetNamespace="http://schemas.microsoft.com/office/2006/metadata/properties" ma:root="true" ma:fieldsID="b2189618dc016d3fb8b2a4a6741a488d" ns3:_="" ns4:_="">
    <xsd:import namespace="0269d16f-2601-46f4-a1ec-059c39702f47"/>
    <xsd:import namespace="bdfdecbe-c02c-445e-8122-4aa697944ab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69d16f-2601-46f4-a1ec-059c39702f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dfdecbe-c02c-445e-8122-4aa697944ab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06B498-2119-46F6-BDB8-CBD79D561CDD}">
  <ds:schemaRefs>
    <ds:schemaRef ds:uri="http://schemas.microsoft.com/sharepoint/v3/contenttype/forms"/>
  </ds:schemaRefs>
</ds:datastoreItem>
</file>

<file path=customXml/itemProps2.xml><?xml version="1.0" encoding="utf-8"?>
<ds:datastoreItem xmlns:ds="http://schemas.openxmlformats.org/officeDocument/2006/customXml" ds:itemID="{0C8AD023-2B8F-45CE-900B-037B8658F583}">
  <ds:schemaRefs>
    <ds:schemaRef ds:uri="0269d16f-2601-46f4-a1ec-059c39702f47"/>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bdfdecbe-c02c-445e-8122-4aa697944aba"/>
    <ds:schemaRef ds:uri="http://www.w3.org/XML/1998/namespace"/>
  </ds:schemaRefs>
</ds:datastoreItem>
</file>

<file path=customXml/itemProps3.xml><?xml version="1.0" encoding="utf-8"?>
<ds:datastoreItem xmlns:ds="http://schemas.openxmlformats.org/officeDocument/2006/customXml" ds:itemID="{628D0D1B-7BA5-43EE-A20C-25F6E81B8E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69d16f-2601-46f4-a1ec-059c39702f47"/>
    <ds:schemaRef ds:uri="bdfdecbe-c02c-445e-8122-4aa697944a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TotalTime>
  <Words>1915</Words>
  <Application>Microsoft Office PowerPoint</Application>
  <PresentationFormat>Widescreen</PresentationFormat>
  <Paragraphs>468</Paragraphs>
  <Slides>33</Slides>
  <Notes>33</Notes>
  <HiddenSlides>0</HiddenSlides>
  <MMClips>33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Presentation title slide</vt:lpstr>
      <vt:lpstr>Text hierarchy and formatting information slide</vt:lpstr>
      <vt:lpstr>Text hierarchy and formatting information slide</vt:lpstr>
      <vt:lpstr>Text hierarchy and formatting information slide</vt:lpstr>
      <vt:lpstr>Full sized image slide</vt:lpstr>
      <vt:lpstr>Full sized image slide</vt:lpstr>
      <vt:lpstr>Text hierarchy and formatting with two images slide </vt:lpstr>
      <vt:lpstr>Text hierarchy and formatting with two images slide </vt:lpstr>
      <vt:lpstr>Full sized image slide</vt:lpstr>
      <vt:lpstr>Full sized image slide</vt:lpstr>
      <vt:lpstr>Full sized image slide</vt:lpstr>
      <vt:lpstr>Text hierarchy and formatting with an image slide</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Text hierarchy and formatting with two images slide </vt:lpstr>
      <vt:lpstr>UK maps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Casey Dickinson</dc:creator>
  <cp:lastModifiedBy>Joel Klo</cp:lastModifiedBy>
  <cp:revision>1</cp:revision>
  <dcterms:created xsi:type="dcterms:W3CDTF">2017-03-28T10:31:45Z</dcterms:created>
  <dcterms:modified xsi:type="dcterms:W3CDTF">2020-03-12T23:46:29Z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0x010100D94497756F334A41BA02CB59FC44EA47</vt:lpwstr>
  </property>
</Properties>
</file>